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embeddedFontLst>
    <p:embeddedFont>
      <p:font typeface="Source Han Sans CN Bold"/>
      <p:regular r:id="rId22"/>
    </p:embeddedFont>
    <p:embeddedFont>
      <p:font typeface="Source Han Sans"/>
      <p:regular r:id="rId23"/>
    </p:embeddedFont>
    <p:embeddedFont>
      <p:font typeface="Poppins"/>
      <p:regular r:id="rId24"/>
    </p:embeddedFont>
    <p:embeddedFont>
      <p:font typeface="poppins-bold"/>
      <p:regular r:id="rId25"/>
    </p:embeddedFont>
    <p:embeddedFont>
      <p:font typeface="OPPOSans B"/>
      <p:regular r:id="rId26"/>
    </p:embeddedFont>
    <p:embeddedFont>
      <p:font typeface="OPPOSans L"/>
      <p:regular r:id="rId27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font" Target="fonts/font3.fntdata"/>
<Relationship Id="rId23" Type="http://schemas.openxmlformats.org/officeDocument/2006/relationships/font" Target="fonts/font4.fntdata"/>
<Relationship Id="rId24" Type="http://schemas.openxmlformats.org/officeDocument/2006/relationships/font" Target="fonts/font2.fntdata"/>
<Relationship Id="rId25" Type="http://schemas.openxmlformats.org/officeDocument/2006/relationships/font" Target="fonts/font1.fntdata"/>
<Relationship Id="rId26" Type="http://schemas.openxmlformats.org/officeDocument/2006/relationships/font" Target="fonts/font6.fntdata"/>
<Relationship Id="rId27" Type="http://schemas.openxmlformats.org/officeDocument/2006/relationships/font" Target="fonts/font5.fntdata"/>
</Relationships>
</file>

<file path=ppt/media/>
</file>

<file path=ppt/media/image1.png>
</file>

<file path=ppt/media/image2.jpeg>
</file>

<file path=ppt/media/image3.jpe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-635730" y="5430356"/>
            <a:ext cx="1514710" cy="1309052"/>
          </a:xfrm>
          <a:custGeom>
            <a:avLst/>
            <a:gdLst>
              <a:gd name="connsiteX0" fmla="*/ 1514710 w 1514710"/>
              <a:gd name="connsiteY0" fmla="*/ 1309052 h 1309052"/>
              <a:gd name="connsiteX1" fmla="*/ 0 w 1514710"/>
              <a:gd name="connsiteY1" fmla="*/ 1309052 h 1309052"/>
              <a:gd name="connsiteX2" fmla="*/ 0 w 1514710"/>
              <a:gd name="connsiteY2" fmla="*/ 297536 h 1309052"/>
              <a:gd name="connsiteX3" fmla="*/ 328291 w 1514710"/>
              <a:gd name="connsiteY3" fmla="*/ 0 h 1309052"/>
            </a:gdLst>
            <a:rect l="l" t="t" r="r" b="b"/>
            <a:pathLst>
              <a:path w="1514710" h="1309052">
                <a:moveTo>
                  <a:pt x="1514710" y="1309052"/>
                </a:moveTo>
                <a:lnTo>
                  <a:pt x="0" y="1309052"/>
                </a:lnTo>
                <a:lnTo>
                  <a:pt x="0" y="297536"/>
                </a:lnTo>
                <a:lnTo>
                  <a:pt x="328291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664900" flipH="0" flipV="0">
            <a:off x="1089024" y="-564010"/>
            <a:ext cx="3788985" cy="2992947"/>
          </a:xfrm>
          <a:custGeom>
            <a:avLst/>
            <a:gdLst>
              <a:gd name="connsiteX0" fmla="*/ 0 w 3788985"/>
              <a:gd name="connsiteY0" fmla="*/ 0 h 2992947"/>
              <a:gd name="connsiteX1" fmla="*/ 787562 w 3788985"/>
              <a:gd name="connsiteY1" fmla="*/ 219669 h 2992947"/>
              <a:gd name="connsiteX2" fmla="*/ 3788985 w 3788985"/>
              <a:gd name="connsiteY2" fmla="*/ 2992947 h 2992947"/>
              <a:gd name="connsiteX3" fmla="*/ 0 w 3788985"/>
              <a:gd name="connsiteY3" fmla="*/ 2992947 h 2992947"/>
            </a:gdLst>
            <a:rect l="l" t="t" r="r" b="b"/>
            <a:pathLst>
              <a:path w="3788985" h="2992947">
                <a:moveTo>
                  <a:pt x="0" y="0"/>
                </a:moveTo>
                <a:lnTo>
                  <a:pt x="787562" y="219669"/>
                </a:lnTo>
                <a:lnTo>
                  <a:pt x="3788985" y="2992947"/>
                </a:lnTo>
                <a:lnTo>
                  <a:pt x="0" y="2992947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743075"/>
            <a:ext cx="12192000" cy="3371850"/>
          </a:xfrm>
          <a:custGeom>
            <a:avLst/>
            <a:gdLst>
              <a:gd name="connsiteX0" fmla="*/ 0 w 12192000"/>
              <a:gd name="connsiteY0" fmla="*/ 0 h 3371850"/>
              <a:gd name="connsiteX1" fmla="*/ 12192000 w 12192000"/>
              <a:gd name="connsiteY1" fmla="*/ 0 h 3371850"/>
              <a:gd name="connsiteX2" fmla="*/ 12192000 w 12192000"/>
              <a:gd name="connsiteY2" fmla="*/ 3371850 h 3371850"/>
              <a:gd name="connsiteX3" fmla="*/ 0 w 12192000"/>
              <a:gd name="connsiteY3" fmla="*/ 3371850 h 3371850"/>
            </a:gdLst>
            <a:rect l="l" t="t" r="r" b="b"/>
            <a:pathLst>
              <a:path w="12192000" h="3371850">
                <a:moveTo>
                  <a:pt x="0" y="0"/>
                </a:moveTo>
                <a:lnTo>
                  <a:pt x="12192000" y="0"/>
                </a:lnTo>
                <a:lnTo>
                  <a:pt x="12192000" y="3371850"/>
                </a:lnTo>
                <a:lnTo>
                  <a:pt x="0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61959" y="977472"/>
            <a:ext cx="5014800" cy="50148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009768" y="2057418"/>
            <a:ext cx="5533196" cy="20506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성우출판사 온라인 마케팅 전략 제안서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025053" y="5210987"/>
            <a:ext cx="5403656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509352" y="873916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131059" y="4247602"/>
            <a:ext cx="1862302" cy="4143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374890" y="4274744"/>
            <a:ext cx="1425441" cy="360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20XX-01-01</a:t>
            </a: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115" t="4102" r="20160" b="1402"/>
          <a:stretch>
            <a:fillRect/>
          </a:stretch>
        </p:blipFill>
        <p:spPr>
          <a:xfrm rot="0" flipH="0" flipV="0">
            <a:off x="723963" y="1139476"/>
            <a:ext cx="4690793" cy="4690793"/>
          </a:xfrm>
          <a:custGeom>
            <a:avLst/>
            <a:gdLst>
              <a:gd name="connsiteX0" fmla="*/ 2345397 w 4690793"/>
              <a:gd name="connsiteY0" fmla="*/ 0 h 4690793"/>
              <a:gd name="connsiteX1" fmla="*/ 4690793 w 4690793"/>
              <a:gd name="connsiteY1" fmla="*/ 2345397 h 4690793"/>
              <a:gd name="connsiteX2" fmla="*/ 2345397 w 4690793"/>
              <a:gd name="connsiteY2" fmla="*/ 4690793 h 4690793"/>
              <a:gd name="connsiteX3" fmla="*/ 0 w 4690793"/>
              <a:gd name="connsiteY3" fmla="*/ 2345397 h 4690793"/>
              <a:gd name="connsiteX4" fmla="*/ 2345397 w 4690793"/>
              <a:gd name="connsiteY4" fmla="*/ 0 h 4690793"/>
            </a:gdLst>
            <a:rect l="l" t="t" r="r" b="b"/>
            <a:pathLst>
              <a:path w="4690793" h="4690793">
                <a:moveTo>
                  <a:pt x="2345397" y="0"/>
                </a:moveTo>
                <a:cubicBezTo>
                  <a:pt x="3640723" y="0"/>
                  <a:pt x="4690793" y="1050070"/>
                  <a:pt x="4690793" y="2345397"/>
                </a:cubicBezTo>
                <a:cubicBezTo>
                  <a:pt x="4690793" y="3640723"/>
                  <a:pt x="3640723" y="4690793"/>
                  <a:pt x="2345397" y="4690793"/>
                </a:cubicBezTo>
                <a:cubicBezTo>
                  <a:pt x="1050070" y="4690793"/>
                  <a:pt x="0" y="3640723"/>
                  <a:pt x="0" y="2345397"/>
                </a:cubicBezTo>
                <a:cubicBezTo>
                  <a:pt x="0" y="1050070"/>
                  <a:pt x="1050070" y="0"/>
                  <a:pt x="234539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 rot="0" flipH="0" flipV="0">
            <a:off x="866925" y="4875904"/>
            <a:ext cx="842620" cy="842620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338288" y="5332177"/>
            <a:ext cx="533261" cy="53326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4080496"/>
            <a:ext cx="12192000" cy="2777504"/>
          </a:xfrm>
          <a:custGeom>
            <a:avLst/>
            <a:gdLst>
              <a:gd name="connsiteX0" fmla="*/ 6096000 w 12192000"/>
              <a:gd name="connsiteY0" fmla="*/ 0 h 2777504"/>
              <a:gd name="connsiteX1" fmla="*/ 12157261 w 12192000"/>
              <a:gd name="connsiteY1" fmla="*/ 805858 h 2777504"/>
              <a:gd name="connsiteX2" fmla="*/ 12192000 w 12192000"/>
              <a:gd name="connsiteY2" fmla="*/ 818321 h 2777504"/>
              <a:gd name="connsiteX3" fmla="*/ 12192000 w 12192000"/>
              <a:gd name="connsiteY3" fmla="*/ 2777504 h 2777504"/>
              <a:gd name="connsiteX4" fmla="*/ 0 w 12192000"/>
              <a:gd name="connsiteY4" fmla="*/ 2777504 h 2777504"/>
              <a:gd name="connsiteX5" fmla="*/ 0 w 12192000"/>
              <a:gd name="connsiteY5" fmla="*/ 818321 h 2777504"/>
              <a:gd name="connsiteX6" fmla="*/ 34739 w 12192000"/>
              <a:gd name="connsiteY6" fmla="*/ 805858 h 2777504"/>
              <a:gd name="connsiteX7" fmla="*/ 6096000 w 12192000"/>
              <a:gd name="connsiteY7" fmla="*/ 0 h 2777504"/>
            </a:gdLst>
            <a:rect l="l" t="t" r="r" b="b"/>
            <a:pathLst>
              <a:path w="12192000" h="2777504">
                <a:moveTo>
                  <a:pt x="6096000" y="0"/>
                </a:moveTo>
                <a:cubicBezTo>
                  <a:pt x="8536220" y="0"/>
                  <a:pt x="10716548" y="313701"/>
                  <a:pt x="12157261" y="805858"/>
                </a:cubicBezTo>
                <a:lnTo>
                  <a:pt x="12192000" y="818321"/>
                </a:lnTo>
                <a:lnTo>
                  <a:pt x="12192000" y="2777504"/>
                </a:lnTo>
                <a:lnTo>
                  <a:pt x="0" y="2777504"/>
                </a:lnTo>
                <a:lnTo>
                  <a:pt x="0" y="818321"/>
                </a:lnTo>
                <a:lnTo>
                  <a:pt x="34739" y="805858"/>
                </a:lnTo>
                <a:cubicBezTo>
                  <a:pt x="1475452" y="313701"/>
                  <a:pt x="3655780" y="0"/>
                  <a:pt x="6096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.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1882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dist="0" blurRad="254000" dir="16200000" sx="100000" sy="100000" kx="0" ky="0" algn="b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5141" y="2351421"/>
            <a:ext cx="774743" cy="7747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78930" y="2235210"/>
            <a:ext cx="1007166" cy="1007166"/>
          </a:xfrm>
          <a:prstGeom prst="ellips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99751" y="2540817"/>
            <a:ext cx="365525" cy="39595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93800" y="1368780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dist="0" blurRad="254000" dir="16200000" sx="100000" sy="100000" kx="0" ky="0" algn="b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921867" y="1801916"/>
            <a:ext cx="774743" cy="7747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805656" y="1685705"/>
            <a:ext cx="1007166" cy="1007166"/>
          </a:xfrm>
          <a:prstGeom prst="ellips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135886" y="1991312"/>
            <a:ext cx="346707" cy="39595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525718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dist="0" blurRad="254000" dir="16200000" sx="100000" sy="100000" kx="0" ky="0" algn="b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864405" y="2317898"/>
            <a:ext cx="774743" cy="774743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748194" y="2201687"/>
            <a:ext cx="1007166" cy="1007166"/>
          </a:xfrm>
          <a:prstGeom prst="ellips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053801" y="2518673"/>
            <a:ext cx="395952" cy="373193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5363" y="3349220"/>
            <a:ext cx="25918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3175">
                  <a:noFill/>
                </a:ln>
                <a:solidFill>
                  <a:srgbClr val="4472C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유입 경로 다양화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76300" y="4000156"/>
            <a:ext cx="25908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블로그, 스레드, 지식인 활용
다양한 콘텐츠로 신뢰 유도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828390" y="2799128"/>
            <a:ext cx="25537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3175">
                  <a:noFill/>
                </a:ln>
                <a:solidFill>
                  <a:srgbClr val="4472C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후기글 고정 게시판 운영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826000" y="3484174"/>
            <a:ext cx="25527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후기글을 통한 신뢰 형성
소비자 목소리 반영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773008" y="3318890"/>
            <a:ext cx="2529992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3175">
                  <a:noFill/>
                </a:ln>
                <a:solidFill>
                  <a:srgbClr val="4472C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전집별 활용법 소개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775700" y="4000156"/>
            <a:ext cx="25273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활용법 콘텐츠 제작: “3세 아이에게 과학책 이렇게 읽혀요”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카페 운영 전략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"/>
          <p:cNvGrpSpPr/>
          <p:nvPr/>
        </p:nvGrpSpPr>
        <p:grpSpPr>
          <a:xfrm>
            <a:off x="3876274" y="1514005"/>
            <a:ext cx="4423386" cy="4423386"/>
            <a:chOff x="3876274" y="1514005"/>
            <a:chExt cx="4423386" cy="4423386"/>
          </a:xfrm>
        </p:grpSpPr>
        <p:grpSp>
          <p:nvGrpSpPr>
            <p:cNvPr id="4" name=""/>
            <p:cNvGrpSpPr/>
            <p:nvPr/>
          </p:nvGrpSpPr>
          <p:grpSpPr>
            <a:xfrm>
              <a:off x="3920642" y="1558373"/>
              <a:ext cx="4334650" cy="4334650"/>
              <a:chOff x="3920642" y="1558373"/>
              <a:chExt cx="4334650" cy="4334650"/>
            </a:xfrm>
          </p:grpSpPr>
          <p:sp>
            <p:nvSpPr>
              <p:cNvPr id="5" name="标题 1"/>
              <p:cNvSpPr txBox="1"/>
              <p:nvPr/>
            </p:nvSpPr>
            <p:spPr>
              <a:xfrm rot="12352776" flipH="0" flipV="0">
                <a:off x="4497139" y="2944980"/>
                <a:ext cx="280894" cy="179632"/>
              </a:xfrm>
              <a:custGeom>
                <a:avLst/>
                <a:gdLst>
                  <a:gd name="connsiteX0" fmla="*/ 111828 w 230599"/>
                  <a:gd name="connsiteY0" fmla="*/ 91771 h 132974"/>
                  <a:gd name="connsiteX1" fmla="*/ 184407 w 230599"/>
                  <a:gd name="connsiteY1" fmla="*/ 128823 h 132974"/>
                  <a:gd name="connsiteX2" fmla="*/ 227079 w 230599"/>
                  <a:gd name="connsiteY2" fmla="*/ 129966 h 132974"/>
                  <a:gd name="connsiteX3" fmla="*/ 152309 w 230599"/>
                  <a:gd name="connsiteY3" fmla="*/ 77674 h 132974"/>
                  <a:gd name="connsiteX4" fmla="*/ 111828 w 230599"/>
                  <a:gd name="connsiteY4" fmla="*/ -1193 h 132974"/>
                  <a:gd name="connsiteX5" fmla="*/ 71346 w 230599"/>
                  <a:gd name="connsiteY5" fmla="*/ 77674 h 132974"/>
                  <a:gd name="connsiteX6" fmla="*/ -3521 w 230599"/>
                  <a:gd name="connsiteY6" fmla="*/ 129966 h 132974"/>
                  <a:gd name="connsiteX7" fmla="*/ 39246 w 230599"/>
                  <a:gd name="connsiteY7" fmla="*/ 128823 h 132974"/>
                  <a:gd name="connsiteX8" fmla="*/ 111828 w 230599"/>
                  <a:gd name="connsiteY8" fmla="*/ 91771 h 132974"/>
                </a:gdLst>
                <a:rect l="l" t="t" r="r" b="b"/>
                <a:pathLst>
                  <a:path w="230599" h="132974">
                    <a:moveTo>
                      <a:pt x="111828" y="91771"/>
                    </a:moveTo>
                    <a:cubicBezTo>
                      <a:pt x="111828" y="91771"/>
                      <a:pt x="152404" y="122918"/>
                      <a:pt x="184407" y="128823"/>
                    </a:cubicBezTo>
                    <a:cubicBezTo>
                      <a:pt x="216412" y="134729"/>
                      <a:pt x="227079" y="129966"/>
                      <a:pt x="227079" y="129966"/>
                    </a:cubicBezTo>
                    <a:cubicBezTo>
                      <a:pt x="198029" y="119394"/>
                      <a:pt x="172215" y="101391"/>
                      <a:pt x="152309" y="77674"/>
                    </a:cubicBezTo>
                    <a:cubicBezTo>
                      <a:pt x="134305" y="53957"/>
                      <a:pt x="120590" y="27287"/>
                      <a:pt x="111828" y="-1193"/>
                    </a:cubicBezTo>
                    <a:cubicBezTo>
                      <a:pt x="103063" y="27287"/>
                      <a:pt x="89348" y="53957"/>
                      <a:pt x="71346" y="77674"/>
                    </a:cubicBezTo>
                    <a:cubicBezTo>
                      <a:pt x="51343" y="101296"/>
                      <a:pt x="25531" y="119394"/>
                      <a:pt x="-3521" y="129966"/>
                    </a:cubicBezTo>
                    <a:cubicBezTo>
                      <a:pt x="-3521" y="129966"/>
                      <a:pt x="7243" y="134634"/>
                      <a:pt x="39246" y="128823"/>
                    </a:cubicBezTo>
                    <a:cubicBezTo>
                      <a:pt x="71251" y="123013"/>
                      <a:pt x="111828" y="91771"/>
                      <a:pt x="111828" y="917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6" name="标题 1"/>
              <p:cNvSpPr txBox="1"/>
              <p:nvPr/>
            </p:nvSpPr>
            <p:spPr>
              <a:xfrm rot="17831986" flipH="0" flipV="0">
                <a:off x="4478383" y="2116114"/>
                <a:ext cx="3219168" cy="3219168"/>
              </a:xfrm>
              <a:prstGeom prst="arc">
                <a:avLst>
                  <a:gd name="adj1" fmla="val 16200000"/>
                  <a:gd name="adj2" fmla="val 860703"/>
                </a:avLst>
              </a:prstGeom>
              <a:noFill/>
              <a:ln w="63500" cap="rnd">
                <a:gradFill>
                  <a:gsLst>
                    <a:gs pos="0">
                      <a:schemeClr val="accent3"/>
                    </a:gs>
                    <a:gs pos="100000">
                      <a:schemeClr val="accent3">
                        <a:lumMod val="60000"/>
                        <a:lumOff val="40000"/>
                        <a:alpha val="0"/>
                      </a:schemeClr>
                    </a:gs>
                  </a:gsLst>
                  <a:lin ang="5400000" scaled="0"/>
                </a:gradFill>
                <a:round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grpSp>
          <p:nvGrpSpPr>
            <p:cNvPr id="7" name=""/>
            <p:cNvGrpSpPr/>
            <p:nvPr/>
          </p:nvGrpSpPr>
          <p:grpSpPr>
            <a:xfrm>
              <a:off x="3876274" y="1514005"/>
              <a:ext cx="4423386" cy="4423386"/>
              <a:chOff x="3876274" y="1514005"/>
              <a:chExt cx="4423386" cy="4423386"/>
            </a:xfrm>
          </p:grpSpPr>
          <p:sp>
            <p:nvSpPr>
              <p:cNvPr id="8" name="标题 1"/>
              <p:cNvSpPr txBox="1"/>
              <p:nvPr/>
            </p:nvSpPr>
            <p:spPr>
              <a:xfrm rot="19641770" flipH="0" flipV="0">
                <a:off x="7294177" y="2759829"/>
                <a:ext cx="280894" cy="179632"/>
              </a:xfrm>
              <a:custGeom>
                <a:avLst/>
                <a:gdLst>
                  <a:gd name="connsiteX0" fmla="*/ 111828 w 230599"/>
                  <a:gd name="connsiteY0" fmla="*/ 91771 h 132974"/>
                  <a:gd name="connsiteX1" fmla="*/ 184407 w 230599"/>
                  <a:gd name="connsiteY1" fmla="*/ 128823 h 132974"/>
                  <a:gd name="connsiteX2" fmla="*/ 227079 w 230599"/>
                  <a:gd name="connsiteY2" fmla="*/ 129966 h 132974"/>
                  <a:gd name="connsiteX3" fmla="*/ 152309 w 230599"/>
                  <a:gd name="connsiteY3" fmla="*/ 77674 h 132974"/>
                  <a:gd name="connsiteX4" fmla="*/ 111828 w 230599"/>
                  <a:gd name="connsiteY4" fmla="*/ -1193 h 132974"/>
                  <a:gd name="connsiteX5" fmla="*/ 71346 w 230599"/>
                  <a:gd name="connsiteY5" fmla="*/ 77674 h 132974"/>
                  <a:gd name="connsiteX6" fmla="*/ -3521 w 230599"/>
                  <a:gd name="connsiteY6" fmla="*/ 129966 h 132974"/>
                  <a:gd name="connsiteX7" fmla="*/ 39246 w 230599"/>
                  <a:gd name="connsiteY7" fmla="*/ 128823 h 132974"/>
                  <a:gd name="connsiteX8" fmla="*/ 111828 w 230599"/>
                  <a:gd name="connsiteY8" fmla="*/ 91771 h 132974"/>
                </a:gdLst>
                <a:rect l="l" t="t" r="r" b="b"/>
                <a:pathLst>
                  <a:path w="230599" h="132974">
                    <a:moveTo>
                      <a:pt x="111828" y="91771"/>
                    </a:moveTo>
                    <a:cubicBezTo>
                      <a:pt x="111828" y="91771"/>
                      <a:pt x="152404" y="122918"/>
                      <a:pt x="184407" y="128823"/>
                    </a:cubicBezTo>
                    <a:cubicBezTo>
                      <a:pt x="216412" y="134729"/>
                      <a:pt x="227079" y="129966"/>
                      <a:pt x="227079" y="129966"/>
                    </a:cubicBezTo>
                    <a:cubicBezTo>
                      <a:pt x="198029" y="119394"/>
                      <a:pt x="172215" y="101391"/>
                      <a:pt x="152309" y="77674"/>
                    </a:cubicBezTo>
                    <a:cubicBezTo>
                      <a:pt x="134305" y="53957"/>
                      <a:pt x="120590" y="27287"/>
                      <a:pt x="111828" y="-1193"/>
                    </a:cubicBezTo>
                    <a:cubicBezTo>
                      <a:pt x="103063" y="27287"/>
                      <a:pt x="89348" y="53957"/>
                      <a:pt x="71346" y="77674"/>
                    </a:cubicBezTo>
                    <a:cubicBezTo>
                      <a:pt x="51343" y="101296"/>
                      <a:pt x="25531" y="119394"/>
                      <a:pt x="-3521" y="129966"/>
                    </a:cubicBezTo>
                    <a:cubicBezTo>
                      <a:pt x="-3521" y="129966"/>
                      <a:pt x="7243" y="134634"/>
                      <a:pt x="39246" y="128823"/>
                    </a:cubicBezTo>
                    <a:cubicBezTo>
                      <a:pt x="71251" y="123013"/>
                      <a:pt x="111828" y="91771"/>
                      <a:pt x="111828" y="9177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 rot="3520980" flipH="0" flipV="0">
                <a:off x="4478383" y="2116114"/>
                <a:ext cx="3219168" cy="3219168"/>
              </a:xfrm>
              <a:prstGeom prst="arc">
                <a:avLst>
                  <a:gd name="adj1" fmla="val 16200000"/>
                  <a:gd name="adj2" fmla="val 860703"/>
                </a:avLst>
              </a:prstGeom>
              <a:noFill/>
              <a:ln w="63500" cap="rnd">
                <a:gradFill>
                  <a:gsLst>
                    <a:gs pos="0">
                      <a:schemeClr val="accent2"/>
                    </a:gs>
                    <a:gs pos="100000">
                      <a:schemeClr val="accent2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round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  <p:grpSp>
          <p:nvGrpSpPr>
            <p:cNvPr id="10" name=""/>
            <p:cNvGrpSpPr/>
            <p:nvPr/>
          </p:nvGrpSpPr>
          <p:grpSpPr>
            <a:xfrm>
              <a:off x="4203377" y="1841108"/>
              <a:ext cx="3769180" cy="3769180"/>
              <a:chOff x="4203377" y="1841108"/>
              <a:chExt cx="3769180" cy="3769180"/>
            </a:xfrm>
          </p:grpSpPr>
          <p:sp>
            <p:nvSpPr>
              <p:cNvPr id="11" name="标题 1"/>
              <p:cNvSpPr txBox="1"/>
              <p:nvPr/>
            </p:nvSpPr>
            <p:spPr>
              <a:xfrm rot="4667652" flipH="0" flipV="0">
                <a:off x="6298363" y="5203639"/>
                <a:ext cx="280894" cy="179632"/>
              </a:xfrm>
              <a:custGeom>
                <a:avLst/>
                <a:gdLst>
                  <a:gd name="connsiteX0" fmla="*/ 111828 w 230599"/>
                  <a:gd name="connsiteY0" fmla="*/ 91771 h 132974"/>
                  <a:gd name="connsiteX1" fmla="*/ 184407 w 230599"/>
                  <a:gd name="connsiteY1" fmla="*/ 128823 h 132974"/>
                  <a:gd name="connsiteX2" fmla="*/ 227079 w 230599"/>
                  <a:gd name="connsiteY2" fmla="*/ 129966 h 132974"/>
                  <a:gd name="connsiteX3" fmla="*/ 152309 w 230599"/>
                  <a:gd name="connsiteY3" fmla="*/ 77674 h 132974"/>
                  <a:gd name="connsiteX4" fmla="*/ 111828 w 230599"/>
                  <a:gd name="connsiteY4" fmla="*/ -1193 h 132974"/>
                  <a:gd name="connsiteX5" fmla="*/ 71346 w 230599"/>
                  <a:gd name="connsiteY5" fmla="*/ 77674 h 132974"/>
                  <a:gd name="connsiteX6" fmla="*/ -3521 w 230599"/>
                  <a:gd name="connsiteY6" fmla="*/ 129966 h 132974"/>
                  <a:gd name="connsiteX7" fmla="*/ 39246 w 230599"/>
                  <a:gd name="connsiteY7" fmla="*/ 128823 h 132974"/>
                  <a:gd name="connsiteX8" fmla="*/ 111828 w 230599"/>
                  <a:gd name="connsiteY8" fmla="*/ 91771 h 132974"/>
                </a:gdLst>
                <a:rect l="l" t="t" r="r" b="b"/>
                <a:pathLst>
                  <a:path w="230599" h="132974">
                    <a:moveTo>
                      <a:pt x="111828" y="91771"/>
                    </a:moveTo>
                    <a:cubicBezTo>
                      <a:pt x="111828" y="91771"/>
                      <a:pt x="152404" y="122918"/>
                      <a:pt x="184407" y="128823"/>
                    </a:cubicBezTo>
                    <a:cubicBezTo>
                      <a:pt x="216412" y="134729"/>
                      <a:pt x="227079" y="129966"/>
                      <a:pt x="227079" y="129966"/>
                    </a:cubicBezTo>
                    <a:cubicBezTo>
                      <a:pt x="198029" y="119394"/>
                      <a:pt x="172215" y="101391"/>
                      <a:pt x="152309" y="77674"/>
                    </a:cubicBezTo>
                    <a:cubicBezTo>
                      <a:pt x="134305" y="53957"/>
                      <a:pt x="120590" y="27287"/>
                      <a:pt x="111828" y="-1193"/>
                    </a:cubicBezTo>
                    <a:cubicBezTo>
                      <a:pt x="103063" y="27287"/>
                      <a:pt x="89348" y="53957"/>
                      <a:pt x="71346" y="77674"/>
                    </a:cubicBezTo>
                    <a:cubicBezTo>
                      <a:pt x="51343" y="101296"/>
                      <a:pt x="25531" y="119394"/>
                      <a:pt x="-3521" y="129966"/>
                    </a:cubicBezTo>
                    <a:cubicBezTo>
                      <a:pt x="-3521" y="129966"/>
                      <a:pt x="7243" y="134634"/>
                      <a:pt x="39246" y="128823"/>
                    </a:cubicBezTo>
                    <a:cubicBezTo>
                      <a:pt x="71251" y="123013"/>
                      <a:pt x="111828" y="91771"/>
                      <a:pt x="111828" y="9177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 rot="10146862" flipH="0" flipV="0">
                <a:off x="4478383" y="2116114"/>
                <a:ext cx="3219168" cy="3219168"/>
              </a:xfrm>
              <a:prstGeom prst="arc">
                <a:avLst>
                  <a:gd name="adj1" fmla="val 16200000"/>
                  <a:gd name="adj2" fmla="val 860703"/>
                </a:avLst>
              </a:prstGeom>
              <a:noFill/>
              <a:ln w="63500" cap="rnd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60000"/>
                        <a:lumOff val="40000"/>
                        <a:alpha val="0"/>
                      </a:schemeClr>
                    </a:gs>
                  </a:gsLst>
                  <a:lin ang="5400000" scaled="0"/>
                </a:gradFill>
                <a:round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/>
              </a:p>
            </p:txBody>
          </p:sp>
        </p:grpSp>
      </p:grpSp>
      <p:sp>
        <p:nvSpPr>
          <p:cNvPr id="13" name="标题 1"/>
          <p:cNvSpPr txBox="1"/>
          <p:nvPr/>
        </p:nvSpPr>
        <p:spPr>
          <a:xfrm rot="0" flipH="0" flipV="0">
            <a:off x="796628" y="2622925"/>
            <a:ext cx="3076872" cy="317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퀴즈/댓글 이벤트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00100" y="3178511"/>
            <a:ext cx="3094002" cy="1250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회원 참여 유도: 퀴즈, 댓글 이벤트
소비자와의 소통 강화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29245" y="1479925"/>
            <a:ext cx="3373755" cy="317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댓글, 대댓글 활용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929245" y="2047317"/>
            <a:ext cx="3377006" cy="13603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소비자와의 자연스러운 소통
신뢰성 증가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902636" y="4292975"/>
            <a:ext cx="3400364" cy="317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사진 인증 이벤트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924044" y="4848263"/>
            <a:ext cx="3378956" cy="11607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SNS를 통한 참여 유도
소비자 브랜드 충성도 증대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475067" y="2138198"/>
            <a:ext cx="3225800" cy="3175000"/>
          </a:xfrm>
          <a:custGeom>
            <a:avLst/>
            <a:gdLst>
              <a:gd name="connsiteX0" fmla="*/ 1056515 w 2278811"/>
              <a:gd name="connsiteY0" fmla="*/ 2324786 h 2349170"/>
              <a:gd name="connsiteX1" fmla="*/ 1070326 w 2278811"/>
              <a:gd name="connsiteY1" fmla="*/ 2336406 h 2349170"/>
              <a:gd name="connsiteX2" fmla="*/ 1064610 w 2278811"/>
              <a:gd name="connsiteY2" fmla="*/ 2346885 h 2349170"/>
              <a:gd name="connsiteX3" fmla="*/ 1049276 w 2278811"/>
              <a:gd name="connsiteY3" fmla="*/ 2345931 h 2349170"/>
              <a:gd name="connsiteX4" fmla="*/ 1044895 w 2278811"/>
              <a:gd name="connsiteY4" fmla="*/ 2336406 h 2349170"/>
              <a:gd name="connsiteX5" fmla="*/ 1056515 w 2278811"/>
              <a:gd name="connsiteY5" fmla="*/ 2324786 h 2349170"/>
              <a:gd name="connsiteX6" fmla="*/ 1379126 w 2278811"/>
              <a:gd name="connsiteY6" fmla="*/ 2323739 h 2349170"/>
              <a:gd name="connsiteX7" fmla="*/ 1380556 w 2278811"/>
              <a:gd name="connsiteY7" fmla="*/ 2324025 h 2349170"/>
              <a:gd name="connsiteX8" fmla="*/ 1372841 w 2278811"/>
              <a:gd name="connsiteY8" fmla="*/ 2325643 h 2349170"/>
              <a:gd name="connsiteX9" fmla="*/ 1379126 w 2278811"/>
              <a:gd name="connsiteY9" fmla="*/ 2323739 h 2349170"/>
              <a:gd name="connsiteX10" fmla="*/ 1298736 w 2278811"/>
              <a:gd name="connsiteY10" fmla="*/ 2323739 h 2349170"/>
              <a:gd name="connsiteX11" fmla="*/ 1311405 w 2278811"/>
              <a:gd name="connsiteY11" fmla="*/ 2336406 h 2349170"/>
              <a:gd name="connsiteX12" fmla="*/ 1286734 w 2278811"/>
              <a:gd name="connsiteY12" fmla="*/ 2339835 h 2349170"/>
              <a:gd name="connsiteX13" fmla="*/ 1286067 w 2278811"/>
              <a:gd name="connsiteY13" fmla="*/ 2336406 h 2349170"/>
              <a:gd name="connsiteX14" fmla="*/ 1298736 w 2278811"/>
              <a:gd name="connsiteY14" fmla="*/ 2323739 h 2349170"/>
              <a:gd name="connsiteX15" fmla="*/ 977267 w 2278811"/>
              <a:gd name="connsiteY15" fmla="*/ 2323739 h 2349170"/>
              <a:gd name="connsiteX16" fmla="*/ 989936 w 2278811"/>
              <a:gd name="connsiteY16" fmla="*/ 2336406 h 2349170"/>
              <a:gd name="connsiteX17" fmla="*/ 989268 w 2278811"/>
              <a:gd name="connsiteY17" fmla="*/ 2339835 h 2349170"/>
              <a:gd name="connsiteX18" fmla="*/ 964598 w 2278811"/>
              <a:gd name="connsiteY18" fmla="*/ 2336406 h 2349170"/>
              <a:gd name="connsiteX19" fmla="*/ 977267 w 2278811"/>
              <a:gd name="connsiteY19" fmla="*/ 2323739 h 2349170"/>
              <a:gd name="connsiteX20" fmla="*/ 895446 w 2278811"/>
              <a:gd name="connsiteY20" fmla="*/ 2323738 h 2349170"/>
              <a:gd name="connsiteX21" fmla="*/ 896876 w 2278811"/>
              <a:gd name="connsiteY21" fmla="*/ 2323738 h 2349170"/>
              <a:gd name="connsiteX22" fmla="*/ 903161 w 2278811"/>
              <a:gd name="connsiteY22" fmla="*/ 2325357 h 2349170"/>
              <a:gd name="connsiteX23" fmla="*/ 1137955 w 2278811"/>
              <a:gd name="connsiteY23" fmla="*/ 2323643 h 2349170"/>
              <a:gd name="connsiteX24" fmla="*/ 1150717 w 2278811"/>
              <a:gd name="connsiteY24" fmla="*/ 2336406 h 2349170"/>
              <a:gd name="connsiteX25" fmla="*/ 1138048 w 2278811"/>
              <a:gd name="connsiteY25" fmla="*/ 2349170 h 2349170"/>
              <a:gd name="connsiteX26" fmla="*/ 1137955 w 2278811"/>
              <a:gd name="connsiteY26" fmla="*/ 2349170 h 2349170"/>
              <a:gd name="connsiteX27" fmla="*/ 1125191 w 2278811"/>
              <a:gd name="connsiteY27" fmla="*/ 2336406 h 2349170"/>
              <a:gd name="connsiteX28" fmla="*/ 1137955 w 2278811"/>
              <a:gd name="connsiteY28" fmla="*/ 2323643 h 2349170"/>
              <a:gd name="connsiteX29" fmla="*/ 1218631 w 2278811"/>
              <a:gd name="connsiteY29" fmla="*/ 2323356 h 2349170"/>
              <a:gd name="connsiteX30" fmla="*/ 1231107 w 2278811"/>
              <a:gd name="connsiteY30" fmla="*/ 2336406 h 2349170"/>
              <a:gd name="connsiteX31" fmla="*/ 1226726 w 2278811"/>
              <a:gd name="connsiteY31" fmla="*/ 2345835 h 2349170"/>
              <a:gd name="connsiteX32" fmla="*/ 1211392 w 2278811"/>
              <a:gd name="connsiteY32" fmla="*/ 2346789 h 2349170"/>
              <a:gd name="connsiteX33" fmla="*/ 1205581 w 2278811"/>
              <a:gd name="connsiteY33" fmla="*/ 2335739 h 2349170"/>
              <a:gd name="connsiteX34" fmla="*/ 1218631 w 2278811"/>
              <a:gd name="connsiteY34" fmla="*/ 2323356 h 2349170"/>
              <a:gd name="connsiteX35" fmla="*/ 1620204 w 2278811"/>
              <a:gd name="connsiteY35" fmla="*/ 2243538 h 2349170"/>
              <a:gd name="connsiteX36" fmla="*/ 1623822 w 2278811"/>
              <a:gd name="connsiteY36" fmla="*/ 2244300 h 2349170"/>
              <a:gd name="connsiteX37" fmla="*/ 1608775 w 2278811"/>
              <a:gd name="connsiteY37" fmla="*/ 2250967 h 2349170"/>
              <a:gd name="connsiteX38" fmla="*/ 1620204 w 2278811"/>
              <a:gd name="connsiteY38" fmla="*/ 2243538 h 2349170"/>
              <a:gd name="connsiteX39" fmla="*/ 1539814 w 2278811"/>
              <a:gd name="connsiteY39" fmla="*/ 2243538 h 2349170"/>
              <a:gd name="connsiteX40" fmla="*/ 1552576 w 2278811"/>
              <a:gd name="connsiteY40" fmla="*/ 2256302 h 2349170"/>
              <a:gd name="connsiteX41" fmla="*/ 1539814 w 2278811"/>
              <a:gd name="connsiteY41" fmla="*/ 2269065 h 2349170"/>
              <a:gd name="connsiteX42" fmla="*/ 1527050 w 2278811"/>
              <a:gd name="connsiteY42" fmla="*/ 2256302 h 2349170"/>
              <a:gd name="connsiteX43" fmla="*/ 1539814 w 2278811"/>
              <a:gd name="connsiteY43" fmla="*/ 2243538 h 2349170"/>
              <a:gd name="connsiteX44" fmla="*/ 1459423 w 2278811"/>
              <a:gd name="connsiteY44" fmla="*/ 2243538 h 2349170"/>
              <a:gd name="connsiteX45" fmla="*/ 1472185 w 2278811"/>
              <a:gd name="connsiteY45" fmla="*/ 2256302 h 2349170"/>
              <a:gd name="connsiteX46" fmla="*/ 1459423 w 2278811"/>
              <a:gd name="connsiteY46" fmla="*/ 2269065 h 2349170"/>
              <a:gd name="connsiteX47" fmla="*/ 1446659 w 2278811"/>
              <a:gd name="connsiteY47" fmla="*/ 2256302 h 2349170"/>
              <a:gd name="connsiteX48" fmla="*/ 1459423 w 2278811"/>
              <a:gd name="connsiteY48" fmla="*/ 2243538 h 2349170"/>
              <a:gd name="connsiteX49" fmla="*/ 1218345 w 2278811"/>
              <a:gd name="connsiteY49" fmla="*/ 2243538 h 2349170"/>
              <a:gd name="connsiteX50" fmla="*/ 1231107 w 2278811"/>
              <a:gd name="connsiteY50" fmla="*/ 2256302 h 2349170"/>
              <a:gd name="connsiteX51" fmla="*/ 1218345 w 2278811"/>
              <a:gd name="connsiteY51" fmla="*/ 2269065 h 2349170"/>
              <a:gd name="connsiteX52" fmla="*/ 1205581 w 2278811"/>
              <a:gd name="connsiteY52" fmla="*/ 2256302 h 2349170"/>
              <a:gd name="connsiteX53" fmla="*/ 1218345 w 2278811"/>
              <a:gd name="connsiteY53" fmla="*/ 2243538 h 2349170"/>
              <a:gd name="connsiteX54" fmla="*/ 896876 w 2278811"/>
              <a:gd name="connsiteY54" fmla="*/ 2243538 h 2349170"/>
              <a:gd name="connsiteX55" fmla="*/ 909638 w 2278811"/>
              <a:gd name="connsiteY55" fmla="*/ 2256302 h 2349170"/>
              <a:gd name="connsiteX56" fmla="*/ 896876 w 2278811"/>
              <a:gd name="connsiteY56" fmla="*/ 2269065 h 2349170"/>
              <a:gd name="connsiteX57" fmla="*/ 884112 w 2278811"/>
              <a:gd name="connsiteY57" fmla="*/ 2256302 h 2349170"/>
              <a:gd name="connsiteX58" fmla="*/ 896876 w 2278811"/>
              <a:gd name="connsiteY58" fmla="*/ 2243538 h 2349170"/>
              <a:gd name="connsiteX59" fmla="*/ 816486 w 2278811"/>
              <a:gd name="connsiteY59" fmla="*/ 2243538 h 2349170"/>
              <a:gd name="connsiteX60" fmla="*/ 829248 w 2278811"/>
              <a:gd name="connsiteY60" fmla="*/ 2256302 h 2349170"/>
              <a:gd name="connsiteX61" fmla="*/ 816486 w 2278811"/>
              <a:gd name="connsiteY61" fmla="*/ 2269065 h 2349170"/>
              <a:gd name="connsiteX62" fmla="*/ 803722 w 2278811"/>
              <a:gd name="connsiteY62" fmla="*/ 2256302 h 2349170"/>
              <a:gd name="connsiteX63" fmla="*/ 816486 w 2278811"/>
              <a:gd name="connsiteY63" fmla="*/ 2243538 h 2349170"/>
              <a:gd name="connsiteX64" fmla="*/ 655798 w 2278811"/>
              <a:gd name="connsiteY64" fmla="*/ 2243538 h 2349170"/>
              <a:gd name="connsiteX65" fmla="*/ 667227 w 2278811"/>
              <a:gd name="connsiteY65" fmla="*/ 2250967 h 2349170"/>
              <a:gd name="connsiteX66" fmla="*/ 652180 w 2278811"/>
              <a:gd name="connsiteY66" fmla="*/ 2244300 h 2349170"/>
              <a:gd name="connsiteX67" fmla="*/ 655798 w 2278811"/>
              <a:gd name="connsiteY67" fmla="*/ 2243538 h 2349170"/>
              <a:gd name="connsiteX68" fmla="*/ 1379126 w 2278811"/>
              <a:gd name="connsiteY68" fmla="*/ 2243537 h 2349170"/>
              <a:gd name="connsiteX69" fmla="*/ 1391795 w 2278811"/>
              <a:gd name="connsiteY69" fmla="*/ 2256301 h 2349170"/>
              <a:gd name="connsiteX70" fmla="*/ 1391795 w 2278811"/>
              <a:gd name="connsiteY70" fmla="*/ 2256396 h 2349170"/>
              <a:gd name="connsiteX71" fmla="*/ 1378935 w 2278811"/>
              <a:gd name="connsiteY71" fmla="*/ 2269064 h 2349170"/>
              <a:gd name="connsiteX72" fmla="*/ 1366269 w 2278811"/>
              <a:gd name="connsiteY72" fmla="*/ 2256206 h 2349170"/>
              <a:gd name="connsiteX73" fmla="*/ 1379126 w 2278811"/>
              <a:gd name="connsiteY73" fmla="*/ 2243537 h 2349170"/>
              <a:gd name="connsiteX74" fmla="*/ 1298735 w 2278811"/>
              <a:gd name="connsiteY74" fmla="*/ 2243537 h 2349170"/>
              <a:gd name="connsiteX75" fmla="*/ 1298831 w 2278811"/>
              <a:gd name="connsiteY75" fmla="*/ 2243537 h 2349170"/>
              <a:gd name="connsiteX76" fmla="*/ 1311404 w 2278811"/>
              <a:gd name="connsiteY76" fmla="*/ 2256301 h 2349170"/>
              <a:gd name="connsiteX77" fmla="*/ 1311404 w 2278811"/>
              <a:gd name="connsiteY77" fmla="*/ 2256396 h 2349170"/>
              <a:gd name="connsiteX78" fmla="*/ 1298545 w 2278811"/>
              <a:gd name="connsiteY78" fmla="*/ 2269064 h 2349170"/>
              <a:gd name="connsiteX79" fmla="*/ 1285876 w 2278811"/>
              <a:gd name="connsiteY79" fmla="*/ 2256206 h 2349170"/>
              <a:gd name="connsiteX80" fmla="*/ 1298735 w 2278811"/>
              <a:gd name="connsiteY80" fmla="*/ 2243537 h 2349170"/>
              <a:gd name="connsiteX81" fmla="*/ 1057657 w 2278811"/>
              <a:gd name="connsiteY81" fmla="*/ 2243537 h 2349170"/>
              <a:gd name="connsiteX82" fmla="*/ 1070326 w 2278811"/>
              <a:gd name="connsiteY82" fmla="*/ 2256301 h 2349170"/>
              <a:gd name="connsiteX83" fmla="*/ 1070326 w 2278811"/>
              <a:gd name="connsiteY83" fmla="*/ 2256396 h 2349170"/>
              <a:gd name="connsiteX84" fmla="*/ 1057466 w 2278811"/>
              <a:gd name="connsiteY84" fmla="*/ 2269064 h 2349170"/>
              <a:gd name="connsiteX85" fmla="*/ 1044800 w 2278811"/>
              <a:gd name="connsiteY85" fmla="*/ 2256206 h 2349170"/>
              <a:gd name="connsiteX86" fmla="*/ 1057657 w 2278811"/>
              <a:gd name="connsiteY86" fmla="*/ 2243537 h 2349170"/>
              <a:gd name="connsiteX87" fmla="*/ 977266 w 2278811"/>
              <a:gd name="connsiteY87" fmla="*/ 2243537 h 2349170"/>
              <a:gd name="connsiteX88" fmla="*/ 977362 w 2278811"/>
              <a:gd name="connsiteY88" fmla="*/ 2243537 h 2349170"/>
              <a:gd name="connsiteX89" fmla="*/ 989935 w 2278811"/>
              <a:gd name="connsiteY89" fmla="*/ 2256301 h 2349170"/>
              <a:gd name="connsiteX90" fmla="*/ 989935 w 2278811"/>
              <a:gd name="connsiteY90" fmla="*/ 2256396 h 2349170"/>
              <a:gd name="connsiteX91" fmla="*/ 977076 w 2278811"/>
              <a:gd name="connsiteY91" fmla="*/ 2269064 h 2349170"/>
              <a:gd name="connsiteX92" fmla="*/ 964407 w 2278811"/>
              <a:gd name="connsiteY92" fmla="*/ 2256206 h 2349170"/>
              <a:gd name="connsiteX93" fmla="*/ 977266 w 2278811"/>
              <a:gd name="connsiteY93" fmla="*/ 2243537 h 2349170"/>
              <a:gd name="connsiteX94" fmla="*/ 736188 w 2278811"/>
              <a:gd name="connsiteY94" fmla="*/ 2243537 h 2349170"/>
              <a:gd name="connsiteX95" fmla="*/ 748857 w 2278811"/>
              <a:gd name="connsiteY95" fmla="*/ 2256301 h 2349170"/>
              <a:gd name="connsiteX96" fmla="*/ 748857 w 2278811"/>
              <a:gd name="connsiteY96" fmla="*/ 2256396 h 2349170"/>
              <a:gd name="connsiteX97" fmla="*/ 735997 w 2278811"/>
              <a:gd name="connsiteY97" fmla="*/ 2269064 h 2349170"/>
              <a:gd name="connsiteX98" fmla="*/ 723331 w 2278811"/>
              <a:gd name="connsiteY98" fmla="*/ 2256206 h 2349170"/>
              <a:gd name="connsiteX99" fmla="*/ 736188 w 2278811"/>
              <a:gd name="connsiteY99" fmla="*/ 2243537 h 2349170"/>
              <a:gd name="connsiteX100" fmla="*/ 1138048 w 2278811"/>
              <a:gd name="connsiteY100" fmla="*/ 2243442 h 2349170"/>
              <a:gd name="connsiteX101" fmla="*/ 1150812 w 2278811"/>
              <a:gd name="connsiteY101" fmla="*/ 2256206 h 2349170"/>
              <a:gd name="connsiteX102" fmla="*/ 1138048 w 2278811"/>
              <a:gd name="connsiteY102" fmla="*/ 2268969 h 2349170"/>
              <a:gd name="connsiteX103" fmla="*/ 1125286 w 2278811"/>
              <a:gd name="connsiteY103" fmla="*/ 2256301 h 2349170"/>
              <a:gd name="connsiteX104" fmla="*/ 1125286 w 2278811"/>
              <a:gd name="connsiteY104" fmla="*/ 2256206 h 2349170"/>
              <a:gd name="connsiteX105" fmla="*/ 1138048 w 2278811"/>
              <a:gd name="connsiteY105" fmla="*/ 2243442 h 2349170"/>
              <a:gd name="connsiteX106" fmla="*/ 1703595 w 2278811"/>
              <a:gd name="connsiteY106" fmla="*/ 2164556 h 2349170"/>
              <a:gd name="connsiteX107" fmla="*/ 1716264 w 2278811"/>
              <a:gd name="connsiteY107" fmla="*/ 2177224 h 2349170"/>
              <a:gd name="connsiteX108" fmla="*/ 1703595 w 2278811"/>
              <a:gd name="connsiteY108" fmla="*/ 2189893 h 2349170"/>
              <a:gd name="connsiteX109" fmla="*/ 1690927 w 2278811"/>
              <a:gd name="connsiteY109" fmla="*/ 2177224 h 2349170"/>
              <a:gd name="connsiteX110" fmla="*/ 1703595 w 2278811"/>
              <a:gd name="connsiteY110" fmla="*/ 2164556 h 2349170"/>
              <a:gd name="connsiteX111" fmla="*/ 1623204 w 2278811"/>
              <a:gd name="connsiteY111" fmla="*/ 2164556 h 2349170"/>
              <a:gd name="connsiteX112" fmla="*/ 1635873 w 2278811"/>
              <a:gd name="connsiteY112" fmla="*/ 2177224 h 2349170"/>
              <a:gd name="connsiteX113" fmla="*/ 1623204 w 2278811"/>
              <a:gd name="connsiteY113" fmla="*/ 2189893 h 2349170"/>
              <a:gd name="connsiteX114" fmla="*/ 1610536 w 2278811"/>
              <a:gd name="connsiteY114" fmla="*/ 2177224 h 2349170"/>
              <a:gd name="connsiteX115" fmla="*/ 1623204 w 2278811"/>
              <a:gd name="connsiteY115" fmla="*/ 2164556 h 2349170"/>
              <a:gd name="connsiteX116" fmla="*/ 1542909 w 2278811"/>
              <a:gd name="connsiteY116" fmla="*/ 2164556 h 2349170"/>
              <a:gd name="connsiteX117" fmla="*/ 1555577 w 2278811"/>
              <a:gd name="connsiteY117" fmla="*/ 2177224 h 2349170"/>
              <a:gd name="connsiteX118" fmla="*/ 1542909 w 2278811"/>
              <a:gd name="connsiteY118" fmla="*/ 2189893 h 2349170"/>
              <a:gd name="connsiteX119" fmla="*/ 1530241 w 2278811"/>
              <a:gd name="connsiteY119" fmla="*/ 2177224 h 2349170"/>
              <a:gd name="connsiteX120" fmla="*/ 1542909 w 2278811"/>
              <a:gd name="connsiteY120" fmla="*/ 2164556 h 2349170"/>
              <a:gd name="connsiteX121" fmla="*/ 1462518 w 2278811"/>
              <a:gd name="connsiteY121" fmla="*/ 2164556 h 2349170"/>
              <a:gd name="connsiteX122" fmla="*/ 1475186 w 2278811"/>
              <a:gd name="connsiteY122" fmla="*/ 2177224 h 2349170"/>
              <a:gd name="connsiteX123" fmla="*/ 1462518 w 2278811"/>
              <a:gd name="connsiteY123" fmla="*/ 2189893 h 2349170"/>
              <a:gd name="connsiteX124" fmla="*/ 1449850 w 2278811"/>
              <a:gd name="connsiteY124" fmla="*/ 2177224 h 2349170"/>
              <a:gd name="connsiteX125" fmla="*/ 1462518 w 2278811"/>
              <a:gd name="connsiteY125" fmla="*/ 2164556 h 2349170"/>
              <a:gd name="connsiteX126" fmla="*/ 1382127 w 2278811"/>
              <a:gd name="connsiteY126" fmla="*/ 2164556 h 2349170"/>
              <a:gd name="connsiteX127" fmla="*/ 1394796 w 2278811"/>
              <a:gd name="connsiteY127" fmla="*/ 2177224 h 2349170"/>
              <a:gd name="connsiteX128" fmla="*/ 1382127 w 2278811"/>
              <a:gd name="connsiteY128" fmla="*/ 2189893 h 2349170"/>
              <a:gd name="connsiteX129" fmla="*/ 1369459 w 2278811"/>
              <a:gd name="connsiteY129" fmla="*/ 2177224 h 2349170"/>
              <a:gd name="connsiteX130" fmla="*/ 1382127 w 2278811"/>
              <a:gd name="connsiteY130" fmla="*/ 2164556 h 2349170"/>
              <a:gd name="connsiteX131" fmla="*/ 1301736 w 2278811"/>
              <a:gd name="connsiteY131" fmla="*/ 2164556 h 2349170"/>
              <a:gd name="connsiteX132" fmla="*/ 1314405 w 2278811"/>
              <a:gd name="connsiteY132" fmla="*/ 2177224 h 2349170"/>
              <a:gd name="connsiteX133" fmla="*/ 1301736 w 2278811"/>
              <a:gd name="connsiteY133" fmla="*/ 2189893 h 2349170"/>
              <a:gd name="connsiteX134" fmla="*/ 1289068 w 2278811"/>
              <a:gd name="connsiteY134" fmla="*/ 2177224 h 2349170"/>
              <a:gd name="connsiteX135" fmla="*/ 1301736 w 2278811"/>
              <a:gd name="connsiteY135" fmla="*/ 2164556 h 2349170"/>
              <a:gd name="connsiteX136" fmla="*/ 1221440 w 2278811"/>
              <a:gd name="connsiteY136" fmla="*/ 2164556 h 2349170"/>
              <a:gd name="connsiteX137" fmla="*/ 1234108 w 2278811"/>
              <a:gd name="connsiteY137" fmla="*/ 2177224 h 2349170"/>
              <a:gd name="connsiteX138" fmla="*/ 1221440 w 2278811"/>
              <a:gd name="connsiteY138" fmla="*/ 2189893 h 2349170"/>
              <a:gd name="connsiteX139" fmla="*/ 1208772 w 2278811"/>
              <a:gd name="connsiteY139" fmla="*/ 2177224 h 2349170"/>
              <a:gd name="connsiteX140" fmla="*/ 1221440 w 2278811"/>
              <a:gd name="connsiteY140" fmla="*/ 2164556 h 2349170"/>
              <a:gd name="connsiteX141" fmla="*/ 1141049 w 2278811"/>
              <a:gd name="connsiteY141" fmla="*/ 2164556 h 2349170"/>
              <a:gd name="connsiteX142" fmla="*/ 1153718 w 2278811"/>
              <a:gd name="connsiteY142" fmla="*/ 2177224 h 2349170"/>
              <a:gd name="connsiteX143" fmla="*/ 1141049 w 2278811"/>
              <a:gd name="connsiteY143" fmla="*/ 2189893 h 2349170"/>
              <a:gd name="connsiteX144" fmla="*/ 1128381 w 2278811"/>
              <a:gd name="connsiteY144" fmla="*/ 2177224 h 2349170"/>
              <a:gd name="connsiteX145" fmla="*/ 1141049 w 2278811"/>
              <a:gd name="connsiteY145" fmla="*/ 2164556 h 2349170"/>
              <a:gd name="connsiteX146" fmla="*/ 1060658 w 2278811"/>
              <a:gd name="connsiteY146" fmla="*/ 2164556 h 2349170"/>
              <a:gd name="connsiteX147" fmla="*/ 1073326 w 2278811"/>
              <a:gd name="connsiteY147" fmla="*/ 2177224 h 2349170"/>
              <a:gd name="connsiteX148" fmla="*/ 1060658 w 2278811"/>
              <a:gd name="connsiteY148" fmla="*/ 2189893 h 2349170"/>
              <a:gd name="connsiteX149" fmla="*/ 1047990 w 2278811"/>
              <a:gd name="connsiteY149" fmla="*/ 2177224 h 2349170"/>
              <a:gd name="connsiteX150" fmla="*/ 1060658 w 2278811"/>
              <a:gd name="connsiteY150" fmla="*/ 2164556 h 2349170"/>
              <a:gd name="connsiteX151" fmla="*/ 980267 w 2278811"/>
              <a:gd name="connsiteY151" fmla="*/ 2164556 h 2349170"/>
              <a:gd name="connsiteX152" fmla="*/ 992936 w 2278811"/>
              <a:gd name="connsiteY152" fmla="*/ 2177224 h 2349170"/>
              <a:gd name="connsiteX153" fmla="*/ 980267 w 2278811"/>
              <a:gd name="connsiteY153" fmla="*/ 2189893 h 2349170"/>
              <a:gd name="connsiteX154" fmla="*/ 967599 w 2278811"/>
              <a:gd name="connsiteY154" fmla="*/ 2177224 h 2349170"/>
              <a:gd name="connsiteX155" fmla="*/ 980267 w 2278811"/>
              <a:gd name="connsiteY155" fmla="*/ 2164556 h 2349170"/>
              <a:gd name="connsiteX156" fmla="*/ 899971 w 2278811"/>
              <a:gd name="connsiteY156" fmla="*/ 2164556 h 2349170"/>
              <a:gd name="connsiteX157" fmla="*/ 912640 w 2278811"/>
              <a:gd name="connsiteY157" fmla="*/ 2177224 h 2349170"/>
              <a:gd name="connsiteX158" fmla="*/ 899971 w 2278811"/>
              <a:gd name="connsiteY158" fmla="*/ 2189893 h 2349170"/>
              <a:gd name="connsiteX159" fmla="*/ 887303 w 2278811"/>
              <a:gd name="connsiteY159" fmla="*/ 2177224 h 2349170"/>
              <a:gd name="connsiteX160" fmla="*/ 899971 w 2278811"/>
              <a:gd name="connsiteY160" fmla="*/ 2164556 h 2349170"/>
              <a:gd name="connsiteX161" fmla="*/ 819580 w 2278811"/>
              <a:gd name="connsiteY161" fmla="*/ 2164556 h 2349170"/>
              <a:gd name="connsiteX162" fmla="*/ 832249 w 2278811"/>
              <a:gd name="connsiteY162" fmla="*/ 2177224 h 2349170"/>
              <a:gd name="connsiteX163" fmla="*/ 819580 w 2278811"/>
              <a:gd name="connsiteY163" fmla="*/ 2189893 h 2349170"/>
              <a:gd name="connsiteX164" fmla="*/ 806912 w 2278811"/>
              <a:gd name="connsiteY164" fmla="*/ 2177224 h 2349170"/>
              <a:gd name="connsiteX165" fmla="*/ 819580 w 2278811"/>
              <a:gd name="connsiteY165" fmla="*/ 2164556 h 2349170"/>
              <a:gd name="connsiteX166" fmla="*/ 739189 w 2278811"/>
              <a:gd name="connsiteY166" fmla="*/ 2164556 h 2349170"/>
              <a:gd name="connsiteX167" fmla="*/ 751857 w 2278811"/>
              <a:gd name="connsiteY167" fmla="*/ 2177224 h 2349170"/>
              <a:gd name="connsiteX168" fmla="*/ 739189 w 2278811"/>
              <a:gd name="connsiteY168" fmla="*/ 2189893 h 2349170"/>
              <a:gd name="connsiteX169" fmla="*/ 726521 w 2278811"/>
              <a:gd name="connsiteY169" fmla="*/ 2177224 h 2349170"/>
              <a:gd name="connsiteX170" fmla="*/ 739189 w 2278811"/>
              <a:gd name="connsiteY170" fmla="*/ 2164556 h 2349170"/>
              <a:gd name="connsiteX171" fmla="*/ 658798 w 2278811"/>
              <a:gd name="connsiteY171" fmla="*/ 2164556 h 2349170"/>
              <a:gd name="connsiteX172" fmla="*/ 671467 w 2278811"/>
              <a:gd name="connsiteY172" fmla="*/ 2177224 h 2349170"/>
              <a:gd name="connsiteX173" fmla="*/ 658798 w 2278811"/>
              <a:gd name="connsiteY173" fmla="*/ 2189893 h 2349170"/>
              <a:gd name="connsiteX174" fmla="*/ 646130 w 2278811"/>
              <a:gd name="connsiteY174" fmla="*/ 2177224 h 2349170"/>
              <a:gd name="connsiteX175" fmla="*/ 658798 w 2278811"/>
              <a:gd name="connsiteY175" fmla="*/ 2164556 h 2349170"/>
              <a:gd name="connsiteX176" fmla="*/ 578502 w 2278811"/>
              <a:gd name="connsiteY176" fmla="*/ 2164556 h 2349170"/>
              <a:gd name="connsiteX177" fmla="*/ 591170 w 2278811"/>
              <a:gd name="connsiteY177" fmla="*/ 2177224 h 2349170"/>
              <a:gd name="connsiteX178" fmla="*/ 578502 w 2278811"/>
              <a:gd name="connsiteY178" fmla="*/ 2189893 h 2349170"/>
              <a:gd name="connsiteX179" fmla="*/ 565834 w 2278811"/>
              <a:gd name="connsiteY179" fmla="*/ 2177224 h 2349170"/>
              <a:gd name="connsiteX180" fmla="*/ 578502 w 2278811"/>
              <a:gd name="connsiteY180" fmla="*/ 2164556 h 2349170"/>
              <a:gd name="connsiteX181" fmla="*/ 1861283 w 2278811"/>
              <a:gd name="connsiteY181" fmla="*/ 2083232 h 2349170"/>
              <a:gd name="connsiteX182" fmla="*/ 1872903 w 2278811"/>
              <a:gd name="connsiteY182" fmla="*/ 2090947 h 2349170"/>
              <a:gd name="connsiteX183" fmla="*/ 1853853 w 2278811"/>
              <a:gd name="connsiteY183" fmla="*/ 2105901 h 2349170"/>
              <a:gd name="connsiteX184" fmla="*/ 1848614 w 2278811"/>
              <a:gd name="connsiteY184" fmla="*/ 2095899 h 2349170"/>
              <a:gd name="connsiteX185" fmla="*/ 1861283 w 2278811"/>
              <a:gd name="connsiteY185" fmla="*/ 2083232 h 2349170"/>
              <a:gd name="connsiteX186" fmla="*/ 1780985 w 2278811"/>
              <a:gd name="connsiteY186" fmla="*/ 2083232 h 2349170"/>
              <a:gd name="connsiteX187" fmla="*/ 1793654 w 2278811"/>
              <a:gd name="connsiteY187" fmla="*/ 2095900 h 2349170"/>
              <a:gd name="connsiteX188" fmla="*/ 1793654 w 2278811"/>
              <a:gd name="connsiteY188" fmla="*/ 2096090 h 2349170"/>
              <a:gd name="connsiteX189" fmla="*/ 1780797 w 2278811"/>
              <a:gd name="connsiteY189" fmla="*/ 2108759 h 2349170"/>
              <a:gd name="connsiteX190" fmla="*/ 1768128 w 2278811"/>
              <a:gd name="connsiteY190" fmla="*/ 2095900 h 2349170"/>
              <a:gd name="connsiteX191" fmla="*/ 1780985 w 2278811"/>
              <a:gd name="connsiteY191" fmla="*/ 2083232 h 2349170"/>
              <a:gd name="connsiteX192" fmla="*/ 1700594 w 2278811"/>
              <a:gd name="connsiteY192" fmla="*/ 2083232 h 2349170"/>
              <a:gd name="connsiteX193" fmla="*/ 1713263 w 2278811"/>
              <a:gd name="connsiteY193" fmla="*/ 2095900 h 2349170"/>
              <a:gd name="connsiteX194" fmla="*/ 1713263 w 2278811"/>
              <a:gd name="connsiteY194" fmla="*/ 2096090 h 2349170"/>
              <a:gd name="connsiteX195" fmla="*/ 1700403 w 2278811"/>
              <a:gd name="connsiteY195" fmla="*/ 2108759 h 2349170"/>
              <a:gd name="connsiteX196" fmla="*/ 1687737 w 2278811"/>
              <a:gd name="connsiteY196" fmla="*/ 2095900 h 2349170"/>
              <a:gd name="connsiteX197" fmla="*/ 1700594 w 2278811"/>
              <a:gd name="connsiteY197" fmla="*/ 2083232 h 2349170"/>
              <a:gd name="connsiteX198" fmla="*/ 1620204 w 2278811"/>
              <a:gd name="connsiteY198" fmla="*/ 2083232 h 2349170"/>
              <a:gd name="connsiteX199" fmla="*/ 1632873 w 2278811"/>
              <a:gd name="connsiteY199" fmla="*/ 2095900 h 2349170"/>
              <a:gd name="connsiteX200" fmla="*/ 1632873 w 2278811"/>
              <a:gd name="connsiteY200" fmla="*/ 2096090 h 2349170"/>
              <a:gd name="connsiteX201" fmla="*/ 1620014 w 2278811"/>
              <a:gd name="connsiteY201" fmla="*/ 2108759 h 2349170"/>
              <a:gd name="connsiteX202" fmla="*/ 1607345 w 2278811"/>
              <a:gd name="connsiteY202" fmla="*/ 2095900 h 2349170"/>
              <a:gd name="connsiteX203" fmla="*/ 1620204 w 2278811"/>
              <a:gd name="connsiteY203" fmla="*/ 2083232 h 2349170"/>
              <a:gd name="connsiteX204" fmla="*/ 1539814 w 2278811"/>
              <a:gd name="connsiteY204" fmla="*/ 2083232 h 2349170"/>
              <a:gd name="connsiteX205" fmla="*/ 1552576 w 2278811"/>
              <a:gd name="connsiteY205" fmla="*/ 2095899 h 2349170"/>
              <a:gd name="connsiteX206" fmla="*/ 1552576 w 2278811"/>
              <a:gd name="connsiteY206" fmla="*/ 2095995 h 2349170"/>
              <a:gd name="connsiteX207" fmla="*/ 1539814 w 2278811"/>
              <a:gd name="connsiteY207" fmla="*/ 2108759 h 2349170"/>
              <a:gd name="connsiteX208" fmla="*/ 1527050 w 2278811"/>
              <a:gd name="connsiteY208" fmla="*/ 2095995 h 2349170"/>
              <a:gd name="connsiteX209" fmla="*/ 1539814 w 2278811"/>
              <a:gd name="connsiteY209" fmla="*/ 2083232 h 2349170"/>
              <a:gd name="connsiteX210" fmla="*/ 1459423 w 2278811"/>
              <a:gd name="connsiteY210" fmla="*/ 2083232 h 2349170"/>
              <a:gd name="connsiteX211" fmla="*/ 1472185 w 2278811"/>
              <a:gd name="connsiteY211" fmla="*/ 2095899 h 2349170"/>
              <a:gd name="connsiteX212" fmla="*/ 1472185 w 2278811"/>
              <a:gd name="connsiteY212" fmla="*/ 2095995 h 2349170"/>
              <a:gd name="connsiteX213" fmla="*/ 1459423 w 2278811"/>
              <a:gd name="connsiteY213" fmla="*/ 2108759 h 2349170"/>
              <a:gd name="connsiteX214" fmla="*/ 1446659 w 2278811"/>
              <a:gd name="connsiteY214" fmla="*/ 2095995 h 2349170"/>
              <a:gd name="connsiteX215" fmla="*/ 1459423 w 2278811"/>
              <a:gd name="connsiteY215" fmla="*/ 2083232 h 2349170"/>
              <a:gd name="connsiteX216" fmla="*/ 1379126 w 2278811"/>
              <a:gd name="connsiteY216" fmla="*/ 2083232 h 2349170"/>
              <a:gd name="connsiteX217" fmla="*/ 1391795 w 2278811"/>
              <a:gd name="connsiteY217" fmla="*/ 2095900 h 2349170"/>
              <a:gd name="connsiteX218" fmla="*/ 1391795 w 2278811"/>
              <a:gd name="connsiteY218" fmla="*/ 2096090 h 2349170"/>
              <a:gd name="connsiteX219" fmla="*/ 1378935 w 2278811"/>
              <a:gd name="connsiteY219" fmla="*/ 2108759 h 2349170"/>
              <a:gd name="connsiteX220" fmla="*/ 1366269 w 2278811"/>
              <a:gd name="connsiteY220" fmla="*/ 2095900 h 2349170"/>
              <a:gd name="connsiteX221" fmla="*/ 1379126 w 2278811"/>
              <a:gd name="connsiteY221" fmla="*/ 2083232 h 2349170"/>
              <a:gd name="connsiteX222" fmla="*/ 1298735 w 2278811"/>
              <a:gd name="connsiteY222" fmla="*/ 2083232 h 2349170"/>
              <a:gd name="connsiteX223" fmla="*/ 1311404 w 2278811"/>
              <a:gd name="connsiteY223" fmla="*/ 2095900 h 2349170"/>
              <a:gd name="connsiteX224" fmla="*/ 1311404 w 2278811"/>
              <a:gd name="connsiteY224" fmla="*/ 2096090 h 2349170"/>
              <a:gd name="connsiteX225" fmla="*/ 1298545 w 2278811"/>
              <a:gd name="connsiteY225" fmla="*/ 2108759 h 2349170"/>
              <a:gd name="connsiteX226" fmla="*/ 1285876 w 2278811"/>
              <a:gd name="connsiteY226" fmla="*/ 2095900 h 2349170"/>
              <a:gd name="connsiteX227" fmla="*/ 1298735 w 2278811"/>
              <a:gd name="connsiteY227" fmla="*/ 2083232 h 2349170"/>
              <a:gd name="connsiteX228" fmla="*/ 1218345 w 2278811"/>
              <a:gd name="connsiteY228" fmla="*/ 2083232 h 2349170"/>
              <a:gd name="connsiteX229" fmla="*/ 1231107 w 2278811"/>
              <a:gd name="connsiteY229" fmla="*/ 2095899 h 2349170"/>
              <a:gd name="connsiteX230" fmla="*/ 1231107 w 2278811"/>
              <a:gd name="connsiteY230" fmla="*/ 2095995 h 2349170"/>
              <a:gd name="connsiteX231" fmla="*/ 1218345 w 2278811"/>
              <a:gd name="connsiteY231" fmla="*/ 2108759 h 2349170"/>
              <a:gd name="connsiteX232" fmla="*/ 1205581 w 2278811"/>
              <a:gd name="connsiteY232" fmla="*/ 2095995 h 2349170"/>
              <a:gd name="connsiteX233" fmla="*/ 1218345 w 2278811"/>
              <a:gd name="connsiteY233" fmla="*/ 2083232 h 2349170"/>
              <a:gd name="connsiteX234" fmla="*/ 1138047 w 2278811"/>
              <a:gd name="connsiteY234" fmla="*/ 2083232 h 2349170"/>
              <a:gd name="connsiteX235" fmla="*/ 1150716 w 2278811"/>
              <a:gd name="connsiteY235" fmla="*/ 2095900 h 2349170"/>
              <a:gd name="connsiteX236" fmla="*/ 1150716 w 2278811"/>
              <a:gd name="connsiteY236" fmla="*/ 2096090 h 2349170"/>
              <a:gd name="connsiteX237" fmla="*/ 1137859 w 2278811"/>
              <a:gd name="connsiteY237" fmla="*/ 2108759 h 2349170"/>
              <a:gd name="connsiteX238" fmla="*/ 1125190 w 2278811"/>
              <a:gd name="connsiteY238" fmla="*/ 2095900 h 2349170"/>
              <a:gd name="connsiteX239" fmla="*/ 1138047 w 2278811"/>
              <a:gd name="connsiteY239" fmla="*/ 2083232 h 2349170"/>
              <a:gd name="connsiteX240" fmla="*/ 1057657 w 2278811"/>
              <a:gd name="connsiteY240" fmla="*/ 2083232 h 2349170"/>
              <a:gd name="connsiteX241" fmla="*/ 1070326 w 2278811"/>
              <a:gd name="connsiteY241" fmla="*/ 2095900 h 2349170"/>
              <a:gd name="connsiteX242" fmla="*/ 1070326 w 2278811"/>
              <a:gd name="connsiteY242" fmla="*/ 2096090 h 2349170"/>
              <a:gd name="connsiteX243" fmla="*/ 1057466 w 2278811"/>
              <a:gd name="connsiteY243" fmla="*/ 2108759 h 2349170"/>
              <a:gd name="connsiteX244" fmla="*/ 1044800 w 2278811"/>
              <a:gd name="connsiteY244" fmla="*/ 2095900 h 2349170"/>
              <a:gd name="connsiteX245" fmla="*/ 1057657 w 2278811"/>
              <a:gd name="connsiteY245" fmla="*/ 2083232 h 2349170"/>
              <a:gd name="connsiteX246" fmla="*/ 977266 w 2278811"/>
              <a:gd name="connsiteY246" fmla="*/ 2083232 h 2349170"/>
              <a:gd name="connsiteX247" fmla="*/ 989935 w 2278811"/>
              <a:gd name="connsiteY247" fmla="*/ 2095900 h 2349170"/>
              <a:gd name="connsiteX248" fmla="*/ 989935 w 2278811"/>
              <a:gd name="connsiteY248" fmla="*/ 2096090 h 2349170"/>
              <a:gd name="connsiteX249" fmla="*/ 977076 w 2278811"/>
              <a:gd name="connsiteY249" fmla="*/ 2108759 h 2349170"/>
              <a:gd name="connsiteX250" fmla="*/ 964407 w 2278811"/>
              <a:gd name="connsiteY250" fmla="*/ 2095900 h 2349170"/>
              <a:gd name="connsiteX251" fmla="*/ 977266 w 2278811"/>
              <a:gd name="connsiteY251" fmla="*/ 2083232 h 2349170"/>
              <a:gd name="connsiteX252" fmla="*/ 896876 w 2278811"/>
              <a:gd name="connsiteY252" fmla="*/ 2083232 h 2349170"/>
              <a:gd name="connsiteX253" fmla="*/ 909638 w 2278811"/>
              <a:gd name="connsiteY253" fmla="*/ 2095899 h 2349170"/>
              <a:gd name="connsiteX254" fmla="*/ 909638 w 2278811"/>
              <a:gd name="connsiteY254" fmla="*/ 2095995 h 2349170"/>
              <a:gd name="connsiteX255" fmla="*/ 896876 w 2278811"/>
              <a:gd name="connsiteY255" fmla="*/ 2108759 h 2349170"/>
              <a:gd name="connsiteX256" fmla="*/ 884112 w 2278811"/>
              <a:gd name="connsiteY256" fmla="*/ 2095995 h 2349170"/>
              <a:gd name="connsiteX257" fmla="*/ 896876 w 2278811"/>
              <a:gd name="connsiteY257" fmla="*/ 2083232 h 2349170"/>
              <a:gd name="connsiteX258" fmla="*/ 816486 w 2278811"/>
              <a:gd name="connsiteY258" fmla="*/ 2083232 h 2349170"/>
              <a:gd name="connsiteX259" fmla="*/ 829248 w 2278811"/>
              <a:gd name="connsiteY259" fmla="*/ 2095899 h 2349170"/>
              <a:gd name="connsiteX260" fmla="*/ 829248 w 2278811"/>
              <a:gd name="connsiteY260" fmla="*/ 2095995 h 2349170"/>
              <a:gd name="connsiteX261" fmla="*/ 816486 w 2278811"/>
              <a:gd name="connsiteY261" fmla="*/ 2108759 h 2349170"/>
              <a:gd name="connsiteX262" fmla="*/ 803722 w 2278811"/>
              <a:gd name="connsiteY262" fmla="*/ 2095995 h 2349170"/>
              <a:gd name="connsiteX263" fmla="*/ 816486 w 2278811"/>
              <a:gd name="connsiteY263" fmla="*/ 2083232 h 2349170"/>
              <a:gd name="connsiteX264" fmla="*/ 736188 w 2278811"/>
              <a:gd name="connsiteY264" fmla="*/ 2083232 h 2349170"/>
              <a:gd name="connsiteX265" fmla="*/ 748857 w 2278811"/>
              <a:gd name="connsiteY265" fmla="*/ 2095900 h 2349170"/>
              <a:gd name="connsiteX266" fmla="*/ 748857 w 2278811"/>
              <a:gd name="connsiteY266" fmla="*/ 2096090 h 2349170"/>
              <a:gd name="connsiteX267" fmla="*/ 735997 w 2278811"/>
              <a:gd name="connsiteY267" fmla="*/ 2108759 h 2349170"/>
              <a:gd name="connsiteX268" fmla="*/ 723331 w 2278811"/>
              <a:gd name="connsiteY268" fmla="*/ 2095900 h 2349170"/>
              <a:gd name="connsiteX269" fmla="*/ 736188 w 2278811"/>
              <a:gd name="connsiteY269" fmla="*/ 2083232 h 2349170"/>
              <a:gd name="connsiteX270" fmla="*/ 655797 w 2278811"/>
              <a:gd name="connsiteY270" fmla="*/ 2083232 h 2349170"/>
              <a:gd name="connsiteX271" fmla="*/ 668466 w 2278811"/>
              <a:gd name="connsiteY271" fmla="*/ 2095900 h 2349170"/>
              <a:gd name="connsiteX272" fmla="*/ 668466 w 2278811"/>
              <a:gd name="connsiteY272" fmla="*/ 2096090 h 2349170"/>
              <a:gd name="connsiteX273" fmla="*/ 655607 w 2278811"/>
              <a:gd name="connsiteY273" fmla="*/ 2108759 h 2349170"/>
              <a:gd name="connsiteX274" fmla="*/ 642938 w 2278811"/>
              <a:gd name="connsiteY274" fmla="*/ 2095900 h 2349170"/>
              <a:gd name="connsiteX275" fmla="*/ 655797 w 2278811"/>
              <a:gd name="connsiteY275" fmla="*/ 2083232 h 2349170"/>
              <a:gd name="connsiteX276" fmla="*/ 575407 w 2278811"/>
              <a:gd name="connsiteY276" fmla="*/ 2083232 h 2349170"/>
              <a:gd name="connsiteX277" fmla="*/ 588169 w 2278811"/>
              <a:gd name="connsiteY277" fmla="*/ 2095899 h 2349170"/>
              <a:gd name="connsiteX278" fmla="*/ 588169 w 2278811"/>
              <a:gd name="connsiteY278" fmla="*/ 2095995 h 2349170"/>
              <a:gd name="connsiteX279" fmla="*/ 575407 w 2278811"/>
              <a:gd name="connsiteY279" fmla="*/ 2108759 h 2349170"/>
              <a:gd name="connsiteX280" fmla="*/ 562643 w 2278811"/>
              <a:gd name="connsiteY280" fmla="*/ 2095995 h 2349170"/>
              <a:gd name="connsiteX281" fmla="*/ 575407 w 2278811"/>
              <a:gd name="connsiteY281" fmla="*/ 2083232 h 2349170"/>
              <a:gd name="connsiteX282" fmla="*/ 495110 w 2278811"/>
              <a:gd name="connsiteY282" fmla="*/ 2083232 h 2349170"/>
              <a:gd name="connsiteX283" fmla="*/ 507779 w 2278811"/>
              <a:gd name="connsiteY283" fmla="*/ 2095900 h 2349170"/>
              <a:gd name="connsiteX284" fmla="*/ 507779 w 2278811"/>
              <a:gd name="connsiteY284" fmla="*/ 2096090 h 2349170"/>
              <a:gd name="connsiteX285" fmla="*/ 494922 w 2278811"/>
              <a:gd name="connsiteY285" fmla="*/ 2108759 h 2349170"/>
              <a:gd name="connsiteX286" fmla="*/ 482253 w 2278811"/>
              <a:gd name="connsiteY286" fmla="*/ 2095900 h 2349170"/>
              <a:gd name="connsiteX287" fmla="*/ 495110 w 2278811"/>
              <a:gd name="connsiteY287" fmla="*/ 2083232 h 2349170"/>
              <a:gd name="connsiteX288" fmla="*/ 414720 w 2278811"/>
              <a:gd name="connsiteY288" fmla="*/ 2083232 h 2349170"/>
              <a:gd name="connsiteX289" fmla="*/ 427389 w 2278811"/>
              <a:gd name="connsiteY289" fmla="*/ 2095899 h 2349170"/>
              <a:gd name="connsiteX290" fmla="*/ 422150 w 2278811"/>
              <a:gd name="connsiteY290" fmla="*/ 2105901 h 2349170"/>
              <a:gd name="connsiteX291" fmla="*/ 403100 w 2278811"/>
              <a:gd name="connsiteY291" fmla="*/ 2090947 h 2349170"/>
              <a:gd name="connsiteX292" fmla="*/ 414720 w 2278811"/>
              <a:gd name="connsiteY292" fmla="*/ 2083232 h 2349170"/>
              <a:gd name="connsiteX293" fmla="*/ 334330 w 2278811"/>
              <a:gd name="connsiteY293" fmla="*/ 2003127 h 2349170"/>
              <a:gd name="connsiteX294" fmla="*/ 346999 w 2278811"/>
              <a:gd name="connsiteY294" fmla="*/ 2015796 h 2349170"/>
              <a:gd name="connsiteX295" fmla="*/ 334330 w 2278811"/>
              <a:gd name="connsiteY295" fmla="*/ 2028463 h 2349170"/>
              <a:gd name="connsiteX296" fmla="*/ 330521 w 2278811"/>
              <a:gd name="connsiteY296" fmla="*/ 2027702 h 2349170"/>
              <a:gd name="connsiteX297" fmla="*/ 322519 w 2278811"/>
              <a:gd name="connsiteY297" fmla="*/ 2019986 h 2349170"/>
              <a:gd name="connsiteX298" fmla="*/ 321661 w 2278811"/>
              <a:gd name="connsiteY298" fmla="*/ 2015796 h 2349170"/>
              <a:gd name="connsiteX299" fmla="*/ 334330 w 2278811"/>
              <a:gd name="connsiteY299" fmla="*/ 2003127 h 2349170"/>
              <a:gd name="connsiteX300" fmla="*/ 1941673 w 2278811"/>
              <a:gd name="connsiteY300" fmla="*/ 2003031 h 2349170"/>
              <a:gd name="connsiteX301" fmla="*/ 1941769 w 2278811"/>
              <a:gd name="connsiteY301" fmla="*/ 2003031 h 2349170"/>
              <a:gd name="connsiteX302" fmla="*/ 1954342 w 2278811"/>
              <a:gd name="connsiteY302" fmla="*/ 2015795 h 2349170"/>
              <a:gd name="connsiteX303" fmla="*/ 1953484 w 2278811"/>
              <a:gd name="connsiteY303" fmla="*/ 2019985 h 2349170"/>
              <a:gd name="connsiteX304" fmla="*/ 1945482 w 2278811"/>
              <a:gd name="connsiteY304" fmla="*/ 2027701 h 2349170"/>
              <a:gd name="connsiteX305" fmla="*/ 1941673 w 2278811"/>
              <a:gd name="connsiteY305" fmla="*/ 2028463 h 2349170"/>
              <a:gd name="connsiteX306" fmla="*/ 1930053 w 2278811"/>
              <a:gd name="connsiteY306" fmla="*/ 2016843 h 2349170"/>
              <a:gd name="connsiteX307" fmla="*/ 1941673 w 2278811"/>
              <a:gd name="connsiteY307" fmla="*/ 2003031 h 2349170"/>
              <a:gd name="connsiteX308" fmla="*/ 1861282 w 2278811"/>
              <a:gd name="connsiteY308" fmla="*/ 2003031 h 2349170"/>
              <a:gd name="connsiteX309" fmla="*/ 1874044 w 2278811"/>
              <a:gd name="connsiteY309" fmla="*/ 2015795 h 2349170"/>
              <a:gd name="connsiteX310" fmla="*/ 1861282 w 2278811"/>
              <a:gd name="connsiteY310" fmla="*/ 2028558 h 2349170"/>
              <a:gd name="connsiteX311" fmla="*/ 1848518 w 2278811"/>
              <a:gd name="connsiteY311" fmla="*/ 2015795 h 2349170"/>
              <a:gd name="connsiteX312" fmla="*/ 1861282 w 2278811"/>
              <a:gd name="connsiteY312" fmla="*/ 2003031 h 2349170"/>
              <a:gd name="connsiteX313" fmla="*/ 1780985 w 2278811"/>
              <a:gd name="connsiteY313" fmla="*/ 2003031 h 2349170"/>
              <a:gd name="connsiteX314" fmla="*/ 1793654 w 2278811"/>
              <a:gd name="connsiteY314" fmla="*/ 2015795 h 2349170"/>
              <a:gd name="connsiteX315" fmla="*/ 1793654 w 2278811"/>
              <a:gd name="connsiteY315" fmla="*/ 2015890 h 2349170"/>
              <a:gd name="connsiteX316" fmla="*/ 1780797 w 2278811"/>
              <a:gd name="connsiteY316" fmla="*/ 2028558 h 2349170"/>
              <a:gd name="connsiteX317" fmla="*/ 1768128 w 2278811"/>
              <a:gd name="connsiteY317" fmla="*/ 2015700 h 2349170"/>
              <a:gd name="connsiteX318" fmla="*/ 1780985 w 2278811"/>
              <a:gd name="connsiteY318" fmla="*/ 2003031 h 2349170"/>
              <a:gd name="connsiteX319" fmla="*/ 1700594 w 2278811"/>
              <a:gd name="connsiteY319" fmla="*/ 2003031 h 2349170"/>
              <a:gd name="connsiteX320" fmla="*/ 1713263 w 2278811"/>
              <a:gd name="connsiteY320" fmla="*/ 2015795 h 2349170"/>
              <a:gd name="connsiteX321" fmla="*/ 1713263 w 2278811"/>
              <a:gd name="connsiteY321" fmla="*/ 2015890 h 2349170"/>
              <a:gd name="connsiteX322" fmla="*/ 1700403 w 2278811"/>
              <a:gd name="connsiteY322" fmla="*/ 2028558 h 2349170"/>
              <a:gd name="connsiteX323" fmla="*/ 1687737 w 2278811"/>
              <a:gd name="connsiteY323" fmla="*/ 2015700 h 2349170"/>
              <a:gd name="connsiteX324" fmla="*/ 1700594 w 2278811"/>
              <a:gd name="connsiteY324" fmla="*/ 2003031 h 2349170"/>
              <a:gd name="connsiteX325" fmla="*/ 1620204 w 2278811"/>
              <a:gd name="connsiteY325" fmla="*/ 2003031 h 2349170"/>
              <a:gd name="connsiteX326" fmla="*/ 1620300 w 2278811"/>
              <a:gd name="connsiteY326" fmla="*/ 2003031 h 2349170"/>
              <a:gd name="connsiteX327" fmla="*/ 1632873 w 2278811"/>
              <a:gd name="connsiteY327" fmla="*/ 2015795 h 2349170"/>
              <a:gd name="connsiteX328" fmla="*/ 1632873 w 2278811"/>
              <a:gd name="connsiteY328" fmla="*/ 2015890 h 2349170"/>
              <a:gd name="connsiteX329" fmla="*/ 1620014 w 2278811"/>
              <a:gd name="connsiteY329" fmla="*/ 2028558 h 2349170"/>
              <a:gd name="connsiteX330" fmla="*/ 1607345 w 2278811"/>
              <a:gd name="connsiteY330" fmla="*/ 2015700 h 2349170"/>
              <a:gd name="connsiteX331" fmla="*/ 1620204 w 2278811"/>
              <a:gd name="connsiteY331" fmla="*/ 2003031 h 2349170"/>
              <a:gd name="connsiteX332" fmla="*/ 1539814 w 2278811"/>
              <a:gd name="connsiteY332" fmla="*/ 2003031 h 2349170"/>
              <a:gd name="connsiteX333" fmla="*/ 1552576 w 2278811"/>
              <a:gd name="connsiteY333" fmla="*/ 2015795 h 2349170"/>
              <a:gd name="connsiteX334" fmla="*/ 1539814 w 2278811"/>
              <a:gd name="connsiteY334" fmla="*/ 2028558 h 2349170"/>
              <a:gd name="connsiteX335" fmla="*/ 1527050 w 2278811"/>
              <a:gd name="connsiteY335" fmla="*/ 2015795 h 2349170"/>
              <a:gd name="connsiteX336" fmla="*/ 1539814 w 2278811"/>
              <a:gd name="connsiteY336" fmla="*/ 2003031 h 2349170"/>
              <a:gd name="connsiteX337" fmla="*/ 1459423 w 2278811"/>
              <a:gd name="connsiteY337" fmla="*/ 2003031 h 2349170"/>
              <a:gd name="connsiteX338" fmla="*/ 1472185 w 2278811"/>
              <a:gd name="connsiteY338" fmla="*/ 2015795 h 2349170"/>
              <a:gd name="connsiteX339" fmla="*/ 1459423 w 2278811"/>
              <a:gd name="connsiteY339" fmla="*/ 2028558 h 2349170"/>
              <a:gd name="connsiteX340" fmla="*/ 1446659 w 2278811"/>
              <a:gd name="connsiteY340" fmla="*/ 2015795 h 2349170"/>
              <a:gd name="connsiteX341" fmla="*/ 1459423 w 2278811"/>
              <a:gd name="connsiteY341" fmla="*/ 2003031 h 2349170"/>
              <a:gd name="connsiteX342" fmla="*/ 1379126 w 2278811"/>
              <a:gd name="connsiteY342" fmla="*/ 2003031 h 2349170"/>
              <a:gd name="connsiteX343" fmla="*/ 1391795 w 2278811"/>
              <a:gd name="connsiteY343" fmla="*/ 2015795 h 2349170"/>
              <a:gd name="connsiteX344" fmla="*/ 1391795 w 2278811"/>
              <a:gd name="connsiteY344" fmla="*/ 2015890 h 2349170"/>
              <a:gd name="connsiteX345" fmla="*/ 1378935 w 2278811"/>
              <a:gd name="connsiteY345" fmla="*/ 2028558 h 2349170"/>
              <a:gd name="connsiteX346" fmla="*/ 1366269 w 2278811"/>
              <a:gd name="connsiteY346" fmla="*/ 2015700 h 2349170"/>
              <a:gd name="connsiteX347" fmla="*/ 1379126 w 2278811"/>
              <a:gd name="connsiteY347" fmla="*/ 2003031 h 2349170"/>
              <a:gd name="connsiteX348" fmla="*/ 1298735 w 2278811"/>
              <a:gd name="connsiteY348" fmla="*/ 2003031 h 2349170"/>
              <a:gd name="connsiteX349" fmla="*/ 1298831 w 2278811"/>
              <a:gd name="connsiteY349" fmla="*/ 2003031 h 2349170"/>
              <a:gd name="connsiteX350" fmla="*/ 1311404 w 2278811"/>
              <a:gd name="connsiteY350" fmla="*/ 2015795 h 2349170"/>
              <a:gd name="connsiteX351" fmla="*/ 1311404 w 2278811"/>
              <a:gd name="connsiteY351" fmla="*/ 2015890 h 2349170"/>
              <a:gd name="connsiteX352" fmla="*/ 1298545 w 2278811"/>
              <a:gd name="connsiteY352" fmla="*/ 2028558 h 2349170"/>
              <a:gd name="connsiteX353" fmla="*/ 1285876 w 2278811"/>
              <a:gd name="connsiteY353" fmla="*/ 2015700 h 2349170"/>
              <a:gd name="connsiteX354" fmla="*/ 1298735 w 2278811"/>
              <a:gd name="connsiteY354" fmla="*/ 2003031 h 2349170"/>
              <a:gd name="connsiteX355" fmla="*/ 1218345 w 2278811"/>
              <a:gd name="connsiteY355" fmla="*/ 2003031 h 2349170"/>
              <a:gd name="connsiteX356" fmla="*/ 1231107 w 2278811"/>
              <a:gd name="connsiteY356" fmla="*/ 2015795 h 2349170"/>
              <a:gd name="connsiteX357" fmla="*/ 1218345 w 2278811"/>
              <a:gd name="connsiteY357" fmla="*/ 2028558 h 2349170"/>
              <a:gd name="connsiteX358" fmla="*/ 1205581 w 2278811"/>
              <a:gd name="connsiteY358" fmla="*/ 2015795 h 2349170"/>
              <a:gd name="connsiteX359" fmla="*/ 1218345 w 2278811"/>
              <a:gd name="connsiteY359" fmla="*/ 2003031 h 2349170"/>
              <a:gd name="connsiteX360" fmla="*/ 1138047 w 2278811"/>
              <a:gd name="connsiteY360" fmla="*/ 2003031 h 2349170"/>
              <a:gd name="connsiteX361" fmla="*/ 1150716 w 2278811"/>
              <a:gd name="connsiteY361" fmla="*/ 2015795 h 2349170"/>
              <a:gd name="connsiteX362" fmla="*/ 1150716 w 2278811"/>
              <a:gd name="connsiteY362" fmla="*/ 2015890 h 2349170"/>
              <a:gd name="connsiteX363" fmla="*/ 1137859 w 2278811"/>
              <a:gd name="connsiteY363" fmla="*/ 2028558 h 2349170"/>
              <a:gd name="connsiteX364" fmla="*/ 1125190 w 2278811"/>
              <a:gd name="connsiteY364" fmla="*/ 2015700 h 2349170"/>
              <a:gd name="connsiteX365" fmla="*/ 1138047 w 2278811"/>
              <a:gd name="connsiteY365" fmla="*/ 2003031 h 2349170"/>
              <a:gd name="connsiteX366" fmla="*/ 1057657 w 2278811"/>
              <a:gd name="connsiteY366" fmla="*/ 2003031 h 2349170"/>
              <a:gd name="connsiteX367" fmla="*/ 1070326 w 2278811"/>
              <a:gd name="connsiteY367" fmla="*/ 2015795 h 2349170"/>
              <a:gd name="connsiteX368" fmla="*/ 1070326 w 2278811"/>
              <a:gd name="connsiteY368" fmla="*/ 2015890 h 2349170"/>
              <a:gd name="connsiteX369" fmla="*/ 1057466 w 2278811"/>
              <a:gd name="connsiteY369" fmla="*/ 2028558 h 2349170"/>
              <a:gd name="connsiteX370" fmla="*/ 1044800 w 2278811"/>
              <a:gd name="connsiteY370" fmla="*/ 2015700 h 2349170"/>
              <a:gd name="connsiteX371" fmla="*/ 1057657 w 2278811"/>
              <a:gd name="connsiteY371" fmla="*/ 2003031 h 2349170"/>
              <a:gd name="connsiteX372" fmla="*/ 977266 w 2278811"/>
              <a:gd name="connsiteY372" fmla="*/ 2003031 h 2349170"/>
              <a:gd name="connsiteX373" fmla="*/ 977362 w 2278811"/>
              <a:gd name="connsiteY373" fmla="*/ 2003031 h 2349170"/>
              <a:gd name="connsiteX374" fmla="*/ 989935 w 2278811"/>
              <a:gd name="connsiteY374" fmla="*/ 2015795 h 2349170"/>
              <a:gd name="connsiteX375" fmla="*/ 989935 w 2278811"/>
              <a:gd name="connsiteY375" fmla="*/ 2015890 h 2349170"/>
              <a:gd name="connsiteX376" fmla="*/ 977076 w 2278811"/>
              <a:gd name="connsiteY376" fmla="*/ 2028558 h 2349170"/>
              <a:gd name="connsiteX377" fmla="*/ 964407 w 2278811"/>
              <a:gd name="connsiteY377" fmla="*/ 2015700 h 2349170"/>
              <a:gd name="connsiteX378" fmla="*/ 977266 w 2278811"/>
              <a:gd name="connsiteY378" fmla="*/ 2003031 h 2349170"/>
              <a:gd name="connsiteX379" fmla="*/ 896876 w 2278811"/>
              <a:gd name="connsiteY379" fmla="*/ 2003031 h 2349170"/>
              <a:gd name="connsiteX380" fmla="*/ 909638 w 2278811"/>
              <a:gd name="connsiteY380" fmla="*/ 2015795 h 2349170"/>
              <a:gd name="connsiteX381" fmla="*/ 896876 w 2278811"/>
              <a:gd name="connsiteY381" fmla="*/ 2028558 h 2349170"/>
              <a:gd name="connsiteX382" fmla="*/ 884112 w 2278811"/>
              <a:gd name="connsiteY382" fmla="*/ 2015795 h 2349170"/>
              <a:gd name="connsiteX383" fmla="*/ 896876 w 2278811"/>
              <a:gd name="connsiteY383" fmla="*/ 2003031 h 2349170"/>
              <a:gd name="connsiteX384" fmla="*/ 816486 w 2278811"/>
              <a:gd name="connsiteY384" fmla="*/ 2003031 h 2349170"/>
              <a:gd name="connsiteX385" fmla="*/ 829248 w 2278811"/>
              <a:gd name="connsiteY385" fmla="*/ 2015795 h 2349170"/>
              <a:gd name="connsiteX386" fmla="*/ 816486 w 2278811"/>
              <a:gd name="connsiteY386" fmla="*/ 2028558 h 2349170"/>
              <a:gd name="connsiteX387" fmla="*/ 803722 w 2278811"/>
              <a:gd name="connsiteY387" fmla="*/ 2015795 h 2349170"/>
              <a:gd name="connsiteX388" fmla="*/ 816486 w 2278811"/>
              <a:gd name="connsiteY388" fmla="*/ 2003031 h 2349170"/>
              <a:gd name="connsiteX389" fmla="*/ 736188 w 2278811"/>
              <a:gd name="connsiteY389" fmla="*/ 2003031 h 2349170"/>
              <a:gd name="connsiteX390" fmla="*/ 748857 w 2278811"/>
              <a:gd name="connsiteY390" fmla="*/ 2015795 h 2349170"/>
              <a:gd name="connsiteX391" fmla="*/ 748857 w 2278811"/>
              <a:gd name="connsiteY391" fmla="*/ 2015890 h 2349170"/>
              <a:gd name="connsiteX392" fmla="*/ 735997 w 2278811"/>
              <a:gd name="connsiteY392" fmla="*/ 2028558 h 2349170"/>
              <a:gd name="connsiteX393" fmla="*/ 723331 w 2278811"/>
              <a:gd name="connsiteY393" fmla="*/ 2015700 h 2349170"/>
              <a:gd name="connsiteX394" fmla="*/ 736188 w 2278811"/>
              <a:gd name="connsiteY394" fmla="*/ 2003031 h 2349170"/>
              <a:gd name="connsiteX395" fmla="*/ 655797 w 2278811"/>
              <a:gd name="connsiteY395" fmla="*/ 2003031 h 2349170"/>
              <a:gd name="connsiteX396" fmla="*/ 655893 w 2278811"/>
              <a:gd name="connsiteY396" fmla="*/ 2003031 h 2349170"/>
              <a:gd name="connsiteX397" fmla="*/ 668466 w 2278811"/>
              <a:gd name="connsiteY397" fmla="*/ 2015795 h 2349170"/>
              <a:gd name="connsiteX398" fmla="*/ 668466 w 2278811"/>
              <a:gd name="connsiteY398" fmla="*/ 2015890 h 2349170"/>
              <a:gd name="connsiteX399" fmla="*/ 655607 w 2278811"/>
              <a:gd name="connsiteY399" fmla="*/ 2028558 h 2349170"/>
              <a:gd name="connsiteX400" fmla="*/ 642938 w 2278811"/>
              <a:gd name="connsiteY400" fmla="*/ 2015700 h 2349170"/>
              <a:gd name="connsiteX401" fmla="*/ 655797 w 2278811"/>
              <a:gd name="connsiteY401" fmla="*/ 2003031 h 2349170"/>
              <a:gd name="connsiteX402" fmla="*/ 575407 w 2278811"/>
              <a:gd name="connsiteY402" fmla="*/ 2003031 h 2349170"/>
              <a:gd name="connsiteX403" fmla="*/ 588169 w 2278811"/>
              <a:gd name="connsiteY403" fmla="*/ 2015795 h 2349170"/>
              <a:gd name="connsiteX404" fmla="*/ 575407 w 2278811"/>
              <a:gd name="connsiteY404" fmla="*/ 2028558 h 2349170"/>
              <a:gd name="connsiteX405" fmla="*/ 562643 w 2278811"/>
              <a:gd name="connsiteY405" fmla="*/ 2015795 h 2349170"/>
              <a:gd name="connsiteX406" fmla="*/ 575407 w 2278811"/>
              <a:gd name="connsiteY406" fmla="*/ 2003031 h 2349170"/>
              <a:gd name="connsiteX407" fmla="*/ 495110 w 2278811"/>
              <a:gd name="connsiteY407" fmla="*/ 2003031 h 2349170"/>
              <a:gd name="connsiteX408" fmla="*/ 507779 w 2278811"/>
              <a:gd name="connsiteY408" fmla="*/ 2015795 h 2349170"/>
              <a:gd name="connsiteX409" fmla="*/ 507779 w 2278811"/>
              <a:gd name="connsiteY409" fmla="*/ 2015890 h 2349170"/>
              <a:gd name="connsiteX410" fmla="*/ 494922 w 2278811"/>
              <a:gd name="connsiteY410" fmla="*/ 2028558 h 2349170"/>
              <a:gd name="connsiteX411" fmla="*/ 482253 w 2278811"/>
              <a:gd name="connsiteY411" fmla="*/ 2015700 h 2349170"/>
              <a:gd name="connsiteX412" fmla="*/ 495110 w 2278811"/>
              <a:gd name="connsiteY412" fmla="*/ 2003031 h 2349170"/>
              <a:gd name="connsiteX413" fmla="*/ 414719 w 2278811"/>
              <a:gd name="connsiteY413" fmla="*/ 2003031 h 2349170"/>
              <a:gd name="connsiteX414" fmla="*/ 427388 w 2278811"/>
              <a:gd name="connsiteY414" fmla="*/ 2015795 h 2349170"/>
              <a:gd name="connsiteX415" fmla="*/ 427388 w 2278811"/>
              <a:gd name="connsiteY415" fmla="*/ 2015890 h 2349170"/>
              <a:gd name="connsiteX416" fmla="*/ 414528 w 2278811"/>
              <a:gd name="connsiteY416" fmla="*/ 2028558 h 2349170"/>
              <a:gd name="connsiteX417" fmla="*/ 401862 w 2278811"/>
              <a:gd name="connsiteY417" fmla="*/ 2015700 h 2349170"/>
              <a:gd name="connsiteX418" fmla="*/ 414719 w 2278811"/>
              <a:gd name="connsiteY418" fmla="*/ 2003031 h 2349170"/>
              <a:gd name="connsiteX419" fmla="*/ 1944673 w 2278811"/>
              <a:gd name="connsiteY419" fmla="*/ 1924050 h 2349170"/>
              <a:gd name="connsiteX420" fmla="*/ 1957342 w 2278811"/>
              <a:gd name="connsiteY420" fmla="*/ 1936718 h 2349170"/>
              <a:gd name="connsiteX421" fmla="*/ 1944673 w 2278811"/>
              <a:gd name="connsiteY421" fmla="*/ 1949387 h 2349170"/>
              <a:gd name="connsiteX422" fmla="*/ 1932005 w 2278811"/>
              <a:gd name="connsiteY422" fmla="*/ 1936718 h 2349170"/>
              <a:gd name="connsiteX423" fmla="*/ 1944673 w 2278811"/>
              <a:gd name="connsiteY423" fmla="*/ 1924050 h 2349170"/>
              <a:gd name="connsiteX424" fmla="*/ 1864377 w 2278811"/>
              <a:gd name="connsiteY424" fmla="*/ 1924050 h 2349170"/>
              <a:gd name="connsiteX425" fmla="*/ 1877045 w 2278811"/>
              <a:gd name="connsiteY425" fmla="*/ 1936718 h 2349170"/>
              <a:gd name="connsiteX426" fmla="*/ 1864377 w 2278811"/>
              <a:gd name="connsiteY426" fmla="*/ 1949387 h 2349170"/>
              <a:gd name="connsiteX427" fmla="*/ 1851709 w 2278811"/>
              <a:gd name="connsiteY427" fmla="*/ 1936718 h 2349170"/>
              <a:gd name="connsiteX428" fmla="*/ 1864377 w 2278811"/>
              <a:gd name="connsiteY428" fmla="*/ 1924050 h 2349170"/>
              <a:gd name="connsiteX429" fmla="*/ 1783986 w 2278811"/>
              <a:gd name="connsiteY429" fmla="*/ 1924050 h 2349170"/>
              <a:gd name="connsiteX430" fmla="*/ 1796654 w 2278811"/>
              <a:gd name="connsiteY430" fmla="*/ 1936718 h 2349170"/>
              <a:gd name="connsiteX431" fmla="*/ 1783986 w 2278811"/>
              <a:gd name="connsiteY431" fmla="*/ 1949387 h 2349170"/>
              <a:gd name="connsiteX432" fmla="*/ 1771318 w 2278811"/>
              <a:gd name="connsiteY432" fmla="*/ 1936718 h 2349170"/>
              <a:gd name="connsiteX433" fmla="*/ 1783986 w 2278811"/>
              <a:gd name="connsiteY433" fmla="*/ 1924050 h 2349170"/>
              <a:gd name="connsiteX434" fmla="*/ 1703595 w 2278811"/>
              <a:gd name="connsiteY434" fmla="*/ 1924050 h 2349170"/>
              <a:gd name="connsiteX435" fmla="*/ 1716264 w 2278811"/>
              <a:gd name="connsiteY435" fmla="*/ 1936718 h 2349170"/>
              <a:gd name="connsiteX436" fmla="*/ 1703595 w 2278811"/>
              <a:gd name="connsiteY436" fmla="*/ 1949387 h 2349170"/>
              <a:gd name="connsiteX437" fmla="*/ 1690927 w 2278811"/>
              <a:gd name="connsiteY437" fmla="*/ 1936718 h 2349170"/>
              <a:gd name="connsiteX438" fmla="*/ 1703595 w 2278811"/>
              <a:gd name="connsiteY438" fmla="*/ 1924050 h 2349170"/>
              <a:gd name="connsiteX439" fmla="*/ 1623204 w 2278811"/>
              <a:gd name="connsiteY439" fmla="*/ 1924050 h 2349170"/>
              <a:gd name="connsiteX440" fmla="*/ 1635873 w 2278811"/>
              <a:gd name="connsiteY440" fmla="*/ 1936718 h 2349170"/>
              <a:gd name="connsiteX441" fmla="*/ 1623204 w 2278811"/>
              <a:gd name="connsiteY441" fmla="*/ 1949387 h 2349170"/>
              <a:gd name="connsiteX442" fmla="*/ 1610536 w 2278811"/>
              <a:gd name="connsiteY442" fmla="*/ 1936718 h 2349170"/>
              <a:gd name="connsiteX443" fmla="*/ 1623204 w 2278811"/>
              <a:gd name="connsiteY443" fmla="*/ 1924050 h 2349170"/>
              <a:gd name="connsiteX444" fmla="*/ 1542909 w 2278811"/>
              <a:gd name="connsiteY444" fmla="*/ 1924050 h 2349170"/>
              <a:gd name="connsiteX445" fmla="*/ 1555577 w 2278811"/>
              <a:gd name="connsiteY445" fmla="*/ 1936718 h 2349170"/>
              <a:gd name="connsiteX446" fmla="*/ 1542909 w 2278811"/>
              <a:gd name="connsiteY446" fmla="*/ 1949387 h 2349170"/>
              <a:gd name="connsiteX447" fmla="*/ 1530241 w 2278811"/>
              <a:gd name="connsiteY447" fmla="*/ 1936718 h 2349170"/>
              <a:gd name="connsiteX448" fmla="*/ 1542909 w 2278811"/>
              <a:gd name="connsiteY448" fmla="*/ 1924050 h 2349170"/>
              <a:gd name="connsiteX449" fmla="*/ 1462518 w 2278811"/>
              <a:gd name="connsiteY449" fmla="*/ 1924050 h 2349170"/>
              <a:gd name="connsiteX450" fmla="*/ 1475186 w 2278811"/>
              <a:gd name="connsiteY450" fmla="*/ 1936718 h 2349170"/>
              <a:gd name="connsiteX451" fmla="*/ 1462518 w 2278811"/>
              <a:gd name="connsiteY451" fmla="*/ 1949387 h 2349170"/>
              <a:gd name="connsiteX452" fmla="*/ 1449850 w 2278811"/>
              <a:gd name="connsiteY452" fmla="*/ 1936718 h 2349170"/>
              <a:gd name="connsiteX453" fmla="*/ 1462518 w 2278811"/>
              <a:gd name="connsiteY453" fmla="*/ 1924050 h 2349170"/>
              <a:gd name="connsiteX454" fmla="*/ 1382127 w 2278811"/>
              <a:gd name="connsiteY454" fmla="*/ 1924050 h 2349170"/>
              <a:gd name="connsiteX455" fmla="*/ 1394796 w 2278811"/>
              <a:gd name="connsiteY455" fmla="*/ 1936718 h 2349170"/>
              <a:gd name="connsiteX456" fmla="*/ 1382127 w 2278811"/>
              <a:gd name="connsiteY456" fmla="*/ 1949387 h 2349170"/>
              <a:gd name="connsiteX457" fmla="*/ 1369459 w 2278811"/>
              <a:gd name="connsiteY457" fmla="*/ 1936718 h 2349170"/>
              <a:gd name="connsiteX458" fmla="*/ 1382127 w 2278811"/>
              <a:gd name="connsiteY458" fmla="*/ 1924050 h 2349170"/>
              <a:gd name="connsiteX459" fmla="*/ 1301736 w 2278811"/>
              <a:gd name="connsiteY459" fmla="*/ 1924050 h 2349170"/>
              <a:gd name="connsiteX460" fmla="*/ 1314405 w 2278811"/>
              <a:gd name="connsiteY460" fmla="*/ 1936718 h 2349170"/>
              <a:gd name="connsiteX461" fmla="*/ 1301736 w 2278811"/>
              <a:gd name="connsiteY461" fmla="*/ 1949387 h 2349170"/>
              <a:gd name="connsiteX462" fmla="*/ 1289068 w 2278811"/>
              <a:gd name="connsiteY462" fmla="*/ 1936718 h 2349170"/>
              <a:gd name="connsiteX463" fmla="*/ 1301736 w 2278811"/>
              <a:gd name="connsiteY463" fmla="*/ 1924050 h 2349170"/>
              <a:gd name="connsiteX464" fmla="*/ 1221440 w 2278811"/>
              <a:gd name="connsiteY464" fmla="*/ 1924050 h 2349170"/>
              <a:gd name="connsiteX465" fmla="*/ 1234108 w 2278811"/>
              <a:gd name="connsiteY465" fmla="*/ 1936718 h 2349170"/>
              <a:gd name="connsiteX466" fmla="*/ 1221440 w 2278811"/>
              <a:gd name="connsiteY466" fmla="*/ 1949387 h 2349170"/>
              <a:gd name="connsiteX467" fmla="*/ 1208772 w 2278811"/>
              <a:gd name="connsiteY467" fmla="*/ 1936718 h 2349170"/>
              <a:gd name="connsiteX468" fmla="*/ 1221440 w 2278811"/>
              <a:gd name="connsiteY468" fmla="*/ 1924050 h 2349170"/>
              <a:gd name="connsiteX469" fmla="*/ 1141049 w 2278811"/>
              <a:gd name="connsiteY469" fmla="*/ 1924050 h 2349170"/>
              <a:gd name="connsiteX470" fmla="*/ 1153718 w 2278811"/>
              <a:gd name="connsiteY470" fmla="*/ 1936718 h 2349170"/>
              <a:gd name="connsiteX471" fmla="*/ 1141049 w 2278811"/>
              <a:gd name="connsiteY471" fmla="*/ 1949387 h 2349170"/>
              <a:gd name="connsiteX472" fmla="*/ 1128381 w 2278811"/>
              <a:gd name="connsiteY472" fmla="*/ 1936718 h 2349170"/>
              <a:gd name="connsiteX473" fmla="*/ 1141049 w 2278811"/>
              <a:gd name="connsiteY473" fmla="*/ 1924050 h 2349170"/>
              <a:gd name="connsiteX474" fmla="*/ 1060658 w 2278811"/>
              <a:gd name="connsiteY474" fmla="*/ 1924050 h 2349170"/>
              <a:gd name="connsiteX475" fmla="*/ 1073326 w 2278811"/>
              <a:gd name="connsiteY475" fmla="*/ 1936718 h 2349170"/>
              <a:gd name="connsiteX476" fmla="*/ 1060658 w 2278811"/>
              <a:gd name="connsiteY476" fmla="*/ 1949387 h 2349170"/>
              <a:gd name="connsiteX477" fmla="*/ 1047990 w 2278811"/>
              <a:gd name="connsiteY477" fmla="*/ 1936718 h 2349170"/>
              <a:gd name="connsiteX478" fmla="*/ 1060658 w 2278811"/>
              <a:gd name="connsiteY478" fmla="*/ 1924050 h 2349170"/>
              <a:gd name="connsiteX479" fmla="*/ 980267 w 2278811"/>
              <a:gd name="connsiteY479" fmla="*/ 1924050 h 2349170"/>
              <a:gd name="connsiteX480" fmla="*/ 992936 w 2278811"/>
              <a:gd name="connsiteY480" fmla="*/ 1936718 h 2349170"/>
              <a:gd name="connsiteX481" fmla="*/ 980267 w 2278811"/>
              <a:gd name="connsiteY481" fmla="*/ 1949387 h 2349170"/>
              <a:gd name="connsiteX482" fmla="*/ 967599 w 2278811"/>
              <a:gd name="connsiteY482" fmla="*/ 1936718 h 2349170"/>
              <a:gd name="connsiteX483" fmla="*/ 980267 w 2278811"/>
              <a:gd name="connsiteY483" fmla="*/ 1924050 h 2349170"/>
              <a:gd name="connsiteX484" fmla="*/ 899971 w 2278811"/>
              <a:gd name="connsiteY484" fmla="*/ 1924050 h 2349170"/>
              <a:gd name="connsiteX485" fmla="*/ 912640 w 2278811"/>
              <a:gd name="connsiteY485" fmla="*/ 1936718 h 2349170"/>
              <a:gd name="connsiteX486" fmla="*/ 899971 w 2278811"/>
              <a:gd name="connsiteY486" fmla="*/ 1949387 h 2349170"/>
              <a:gd name="connsiteX487" fmla="*/ 887303 w 2278811"/>
              <a:gd name="connsiteY487" fmla="*/ 1936718 h 2349170"/>
              <a:gd name="connsiteX488" fmla="*/ 899971 w 2278811"/>
              <a:gd name="connsiteY488" fmla="*/ 1924050 h 2349170"/>
              <a:gd name="connsiteX489" fmla="*/ 819580 w 2278811"/>
              <a:gd name="connsiteY489" fmla="*/ 1924050 h 2349170"/>
              <a:gd name="connsiteX490" fmla="*/ 832249 w 2278811"/>
              <a:gd name="connsiteY490" fmla="*/ 1936718 h 2349170"/>
              <a:gd name="connsiteX491" fmla="*/ 819580 w 2278811"/>
              <a:gd name="connsiteY491" fmla="*/ 1949387 h 2349170"/>
              <a:gd name="connsiteX492" fmla="*/ 806912 w 2278811"/>
              <a:gd name="connsiteY492" fmla="*/ 1936718 h 2349170"/>
              <a:gd name="connsiteX493" fmla="*/ 819580 w 2278811"/>
              <a:gd name="connsiteY493" fmla="*/ 1924050 h 2349170"/>
              <a:gd name="connsiteX494" fmla="*/ 739189 w 2278811"/>
              <a:gd name="connsiteY494" fmla="*/ 1924050 h 2349170"/>
              <a:gd name="connsiteX495" fmla="*/ 751857 w 2278811"/>
              <a:gd name="connsiteY495" fmla="*/ 1936718 h 2349170"/>
              <a:gd name="connsiteX496" fmla="*/ 739189 w 2278811"/>
              <a:gd name="connsiteY496" fmla="*/ 1949387 h 2349170"/>
              <a:gd name="connsiteX497" fmla="*/ 726521 w 2278811"/>
              <a:gd name="connsiteY497" fmla="*/ 1936718 h 2349170"/>
              <a:gd name="connsiteX498" fmla="*/ 739189 w 2278811"/>
              <a:gd name="connsiteY498" fmla="*/ 1924050 h 2349170"/>
              <a:gd name="connsiteX499" fmla="*/ 658798 w 2278811"/>
              <a:gd name="connsiteY499" fmla="*/ 1924050 h 2349170"/>
              <a:gd name="connsiteX500" fmla="*/ 671467 w 2278811"/>
              <a:gd name="connsiteY500" fmla="*/ 1936718 h 2349170"/>
              <a:gd name="connsiteX501" fmla="*/ 658798 w 2278811"/>
              <a:gd name="connsiteY501" fmla="*/ 1949387 h 2349170"/>
              <a:gd name="connsiteX502" fmla="*/ 646130 w 2278811"/>
              <a:gd name="connsiteY502" fmla="*/ 1936718 h 2349170"/>
              <a:gd name="connsiteX503" fmla="*/ 658798 w 2278811"/>
              <a:gd name="connsiteY503" fmla="*/ 1924050 h 2349170"/>
              <a:gd name="connsiteX504" fmla="*/ 578502 w 2278811"/>
              <a:gd name="connsiteY504" fmla="*/ 1924050 h 2349170"/>
              <a:gd name="connsiteX505" fmla="*/ 591170 w 2278811"/>
              <a:gd name="connsiteY505" fmla="*/ 1936718 h 2349170"/>
              <a:gd name="connsiteX506" fmla="*/ 578502 w 2278811"/>
              <a:gd name="connsiteY506" fmla="*/ 1949387 h 2349170"/>
              <a:gd name="connsiteX507" fmla="*/ 565834 w 2278811"/>
              <a:gd name="connsiteY507" fmla="*/ 1936718 h 2349170"/>
              <a:gd name="connsiteX508" fmla="*/ 578502 w 2278811"/>
              <a:gd name="connsiteY508" fmla="*/ 1924050 h 2349170"/>
              <a:gd name="connsiteX509" fmla="*/ 498111 w 2278811"/>
              <a:gd name="connsiteY509" fmla="*/ 1924050 h 2349170"/>
              <a:gd name="connsiteX510" fmla="*/ 510780 w 2278811"/>
              <a:gd name="connsiteY510" fmla="*/ 1936718 h 2349170"/>
              <a:gd name="connsiteX511" fmla="*/ 498111 w 2278811"/>
              <a:gd name="connsiteY511" fmla="*/ 1949387 h 2349170"/>
              <a:gd name="connsiteX512" fmla="*/ 485443 w 2278811"/>
              <a:gd name="connsiteY512" fmla="*/ 1936718 h 2349170"/>
              <a:gd name="connsiteX513" fmla="*/ 498111 w 2278811"/>
              <a:gd name="connsiteY513" fmla="*/ 1924050 h 2349170"/>
              <a:gd name="connsiteX514" fmla="*/ 417720 w 2278811"/>
              <a:gd name="connsiteY514" fmla="*/ 1924050 h 2349170"/>
              <a:gd name="connsiteX515" fmla="*/ 430388 w 2278811"/>
              <a:gd name="connsiteY515" fmla="*/ 1936718 h 2349170"/>
              <a:gd name="connsiteX516" fmla="*/ 417720 w 2278811"/>
              <a:gd name="connsiteY516" fmla="*/ 1949387 h 2349170"/>
              <a:gd name="connsiteX517" fmla="*/ 405052 w 2278811"/>
              <a:gd name="connsiteY517" fmla="*/ 1936718 h 2349170"/>
              <a:gd name="connsiteX518" fmla="*/ 417720 w 2278811"/>
              <a:gd name="connsiteY518" fmla="*/ 1924050 h 2349170"/>
              <a:gd name="connsiteX519" fmla="*/ 337329 w 2278811"/>
              <a:gd name="connsiteY519" fmla="*/ 1924050 h 2349170"/>
              <a:gd name="connsiteX520" fmla="*/ 349997 w 2278811"/>
              <a:gd name="connsiteY520" fmla="*/ 1936718 h 2349170"/>
              <a:gd name="connsiteX521" fmla="*/ 337329 w 2278811"/>
              <a:gd name="connsiteY521" fmla="*/ 1949387 h 2349170"/>
              <a:gd name="connsiteX522" fmla="*/ 324661 w 2278811"/>
              <a:gd name="connsiteY522" fmla="*/ 1936718 h 2349170"/>
              <a:gd name="connsiteX523" fmla="*/ 337329 w 2278811"/>
              <a:gd name="connsiteY523" fmla="*/ 1924050 h 2349170"/>
              <a:gd name="connsiteX524" fmla="*/ 2022063 w 2278811"/>
              <a:gd name="connsiteY524" fmla="*/ 1922927 h 2349170"/>
              <a:gd name="connsiteX525" fmla="*/ 2034446 w 2278811"/>
              <a:gd name="connsiteY525" fmla="*/ 1933785 h 2349170"/>
              <a:gd name="connsiteX526" fmla="*/ 2022063 w 2278811"/>
              <a:gd name="connsiteY526" fmla="*/ 1948262 h 2349170"/>
              <a:gd name="connsiteX527" fmla="*/ 2009397 w 2278811"/>
              <a:gd name="connsiteY527" fmla="*/ 1935594 h 2349170"/>
              <a:gd name="connsiteX528" fmla="*/ 2022063 w 2278811"/>
              <a:gd name="connsiteY528" fmla="*/ 1922927 h 2349170"/>
              <a:gd name="connsiteX529" fmla="*/ 253938 w 2278811"/>
              <a:gd name="connsiteY529" fmla="*/ 1922927 h 2349170"/>
              <a:gd name="connsiteX530" fmla="*/ 254034 w 2278811"/>
              <a:gd name="connsiteY530" fmla="*/ 1922927 h 2349170"/>
              <a:gd name="connsiteX531" fmla="*/ 266700 w 2278811"/>
              <a:gd name="connsiteY531" fmla="*/ 1935594 h 2349170"/>
              <a:gd name="connsiteX532" fmla="*/ 254034 w 2278811"/>
              <a:gd name="connsiteY532" fmla="*/ 1948262 h 2349170"/>
              <a:gd name="connsiteX533" fmla="*/ 241651 w 2278811"/>
              <a:gd name="connsiteY533" fmla="*/ 1933785 h 2349170"/>
              <a:gd name="connsiteX534" fmla="*/ 253938 w 2278811"/>
              <a:gd name="connsiteY534" fmla="*/ 1922927 h 2349170"/>
              <a:gd name="connsiteX535" fmla="*/ 2102361 w 2278811"/>
              <a:gd name="connsiteY535" fmla="*/ 1843107 h 2349170"/>
              <a:gd name="connsiteX536" fmla="*/ 2104074 w 2278811"/>
              <a:gd name="connsiteY536" fmla="*/ 1843107 h 2349170"/>
              <a:gd name="connsiteX537" fmla="*/ 2091310 w 2278811"/>
              <a:gd name="connsiteY537" fmla="*/ 1861204 h 2349170"/>
              <a:gd name="connsiteX538" fmla="*/ 2089692 w 2278811"/>
              <a:gd name="connsiteY538" fmla="*/ 1855394 h 2349170"/>
              <a:gd name="connsiteX539" fmla="*/ 2102361 w 2278811"/>
              <a:gd name="connsiteY539" fmla="*/ 1843107 h 2349170"/>
              <a:gd name="connsiteX540" fmla="*/ 2022063 w 2278811"/>
              <a:gd name="connsiteY540" fmla="*/ 1842726 h 2349170"/>
              <a:gd name="connsiteX541" fmla="*/ 2034732 w 2278811"/>
              <a:gd name="connsiteY541" fmla="*/ 1855394 h 2349170"/>
              <a:gd name="connsiteX542" fmla="*/ 2034732 w 2278811"/>
              <a:gd name="connsiteY542" fmla="*/ 1855584 h 2349170"/>
              <a:gd name="connsiteX543" fmla="*/ 2021872 w 2278811"/>
              <a:gd name="connsiteY543" fmla="*/ 1868253 h 2349170"/>
              <a:gd name="connsiteX544" fmla="*/ 2009206 w 2278811"/>
              <a:gd name="connsiteY544" fmla="*/ 1855394 h 2349170"/>
              <a:gd name="connsiteX545" fmla="*/ 2022063 w 2278811"/>
              <a:gd name="connsiteY545" fmla="*/ 1842726 h 2349170"/>
              <a:gd name="connsiteX546" fmla="*/ 1941672 w 2278811"/>
              <a:gd name="connsiteY546" fmla="*/ 1842726 h 2349170"/>
              <a:gd name="connsiteX547" fmla="*/ 1954341 w 2278811"/>
              <a:gd name="connsiteY547" fmla="*/ 1855394 h 2349170"/>
              <a:gd name="connsiteX548" fmla="*/ 1954341 w 2278811"/>
              <a:gd name="connsiteY548" fmla="*/ 1855584 h 2349170"/>
              <a:gd name="connsiteX549" fmla="*/ 1941482 w 2278811"/>
              <a:gd name="connsiteY549" fmla="*/ 1868253 h 2349170"/>
              <a:gd name="connsiteX550" fmla="*/ 1928813 w 2278811"/>
              <a:gd name="connsiteY550" fmla="*/ 1855394 h 2349170"/>
              <a:gd name="connsiteX551" fmla="*/ 1941672 w 2278811"/>
              <a:gd name="connsiteY551" fmla="*/ 1842726 h 2349170"/>
              <a:gd name="connsiteX552" fmla="*/ 1861282 w 2278811"/>
              <a:gd name="connsiteY552" fmla="*/ 1842726 h 2349170"/>
              <a:gd name="connsiteX553" fmla="*/ 1874044 w 2278811"/>
              <a:gd name="connsiteY553" fmla="*/ 1855393 h 2349170"/>
              <a:gd name="connsiteX554" fmla="*/ 1874044 w 2278811"/>
              <a:gd name="connsiteY554" fmla="*/ 1855489 h 2349170"/>
              <a:gd name="connsiteX555" fmla="*/ 1861282 w 2278811"/>
              <a:gd name="connsiteY555" fmla="*/ 1868253 h 2349170"/>
              <a:gd name="connsiteX556" fmla="*/ 1848518 w 2278811"/>
              <a:gd name="connsiteY556" fmla="*/ 1855489 h 2349170"/>
              <a:gd name="connsiteX557" fmla="*/ 1861282 w 2278811"/>
              <a:gd name="connsiteY557" fmla="*/ 1842726 h 2349170"/>
              <a:gd name="connsiteX558" fmla="*/ 1780985 w 2278811"/>
              <a:gd name="connsiteY558" fmla="*/ 1842726 h 2349170"/>
              <a:gd name="connsiteX559" fmla="*/ 1793654 w 2278811"/>
              <a:gd name="connsiteY559" fmla="*/ 1855394 h 2349170"/>
              <a:gd name="connsiteX560" fmla="*/ 1793654 w 2278811"/>
              <a:gd name="connsiteY560" fmla="*/ 1855584 h 2349170"/>
              <a:gd name="connsiteX561" fmla="*/ 1780797 w 2278811"/>
              <a:gd name="connsiteY561" fmla="*/ 1868253 h 2349170"/>
              <a:gd name="connsiteX562" fmla="*/ 1768128 w 2278811"/>
              <a:gd name="connsiteY562" fmla="*/ 1855394 h 2349170"/>
              <a:gd name="connsiteX563" fmla="*/ 1780985 w 2278811"/>
              <a:gd name="connsiteY563" fmla="*/ 1842726 h 2349170"/>
              <a:gd name="connsiteX564" fmla="*/ 1700594 w 2278811"/>
              <a:gd name="connsiteY564" fmla="*/ 1842726 h 2349170"/>
              <a:gd name="connsiteX565" fmla="*/ 1713263 w 2278811"/>
              <a:gd name="connsiteY565" fmla="*/ 1855394 h 2349170"/>
              <a:gd name="connsiteX566" fmla="*/ 1713263 w 2278811"/>
              <a:gd name="connsiteY566" fmla="*/ 1855584 h 2349170"/>
              <a:gd name="connsiteX567" fmla="*/ 1700403 w 2278811"/>
              <a:gd name="connsiteY567" fmla="*/ 1868253 h 2349170"/>
              <a:gd name="connsiteX568" fmla="*/ 1687737 w 2278811"/>
              <a:gd name="connsiteY568" fmla="*/ 1855394 h 2349170"/>
              <a:gd name="connsiteX569" fmla="*/ 1700594 w 2278811"/>
              <a:gd name="connsiteY569" fmla="*/ 1842726 h 2349170"/>
              <a:gd name="connsiteX570" fmla="*/ 1620204 w 2278811"/>
              <a:gd name="connsiteY570" fmla="*/ 1842726 h 2349170"/>
              <a:gd name="connsiteX571" fmla="*/ 1632873 w 2278811"/>
              <a:gd name="connsiteY571" fmla="*/ 1855394 h 2349170"/>
              <a:gd name="connsiteX572" fmla="*/ 1632873 w 2278811"/>
              <a:gd name="connsiteY572" fmla="*/ 1855584 h 2349170"/>
              <a:gd name="connsiteX573" fmla="*/ 1620014 w 2278811"/>
              <a:gd name="connsiteY573" fmla="*/ 1868253 h 2349170"/>
              <a:gd name="connsiteX574" fmla="*/ 1607345 w 2278811"/>
              <a:gd name="connsiteY574" fmla="*/ 1855394 h 2349170"/>
              <a:gd name="connsiteX575" fmla="*/ 1620204 w 2278811"/>
              <a:gd name="connsiteY575" fmla="*/ 1842726 h 2349170"/>
              <a:gd name="connsiteX576" fmla="*/ 1539814 w 2278811"/>
              <a:gd name="connsiteY576" fmla="*/ 1842726 h 2349170"/>
              <a:gd name="connsiteX577" fmla="*/ 1552576 w 2278811"/>
              <a:gd name="connsiteY577" fmla="*/ 1855393 h 2349170"/>
              <a:gd name="connsiteX578" fmla="*/ 1552576 w 2278811"/>
              <a:gd name="connsiteY578" fmla="*/ 1855489 h 2349170"/>
              <a:gd name="connsiteX579" fmla="*/ 1539814 w 2278811"/>
              <a:gd name="connsiteY579" fmla="*/ 1868253 h 2349170"/>
              <a:gd name="connsiteX580" fmla="*/ 1527050 w 2278811"/>
              <a:gd name="connsiteY580" fmla="*/ 1855489 h 2349170"/>
              <a:gd name="connsiteX581" fmla="*/ 1539814 w 2278811"/>
              <a:gd name="connsiteY581" fmla="*/ 1842726 h 2349170"/>
              <a:gd name="connsiteX582" fmla="*/ 1459423 w 2278811"/>
              <a:gd name="connsiteY582" fmla="*/ 1842726 h 2349170"/>
              <a:gd name="connsiteX583" fmla="*/ 1472185 w 2278811"/>
              <a:gd name="connsiteY583" fmla="*/ 1855393 h 2349170"/>
              <a:gd name="connsiteX584" fmla="*/ 1472185 w 2278811"/>
              <a:gd name="connsiteY584" fmla="*/ 1855489 h 2349170"/>
              <a:gd name="connsiteX585" fmla="*/ 1459423 w 2278811"/>
              <a:gd name="connsiteY585" fmla="*/ 1868253 h 2349170"/>
              <a:gd name="connsiteX586" fmla="*/ 1446659 w 2278811"/>
              <a:gd name="connsiteY586" fmla="*/ 1855489 h 2349170"/>
              <a:gd name="connsiteX587" fmla="*/ 1459423 w 2278811"/>
              <a:gd name="connsiteY587" fmla="*/ 1842726 h 2349170"/>
              <a:gd name="connsiteX588" fmla="*/ 1379126 w 2278811"/>
              <a:gd name="connsiteY588" fmla="*/ 1842726 h 2349170"/>
              <a:gd name="connsiteX589" fmla="*/ 1391795 w 2278811"/>
              <a:gd name="connsiteY589" fmla="*/ 1855394 h 2349170"/>
              <a:gd name="connsiteX590" fmla="*/ 1391795 w 2278811"/>
              <a:gd name="connsiteY590" fmla="*/ 1855584 h 2349170"/>
              <a:gd name="connsiteX591" fmla="*/ 1378935 w 2278811"/>
              <a:gd name="connsiteY591" fmla="*/ 1868253 h 2349170"/>
              <a:gd name="connsiteX592" fmla="*/ 1366269 w 2278811"/>
              <a:gd name="connsiteY592" fmla="*/ 1855394 h 2349170"/>
              <a:gd name="connsiteX593" fmla="*/ 1379126 w 2278811"/>
              <a:gd name="connsiteY593" fmla="*/ 1842726 h 2349170"/>
              <a:gd name="connsiteX594" fmla="*/ 1298735 w 2278811"/>
              <a:gd name="connsiteY594" fmla="*/ 1842726 h 2349170"/>
              <a:gd name="connsiteX595" fmla="*/ 1311404 w 2278811"/>
              <a:gd name="connsiteY595" fmla="*/ 1855394 h 2349170"/>
              <a:gd name="connsiteX596" fmla="*/ 1311404 w 2278811"/>
              <a:gd name="connsiteY596" fmla="*/ 1855584 h 2349170"/>
              <a:gd name="connsiteX597" fmla="*/ 1298545 w 2278811"/>
              <a:gd name="connsiteY597" fmla="*/ 1868253 h 2349170"/>
              <a:gd name="connsiteX598" fmla="*/ 1285876 w 2278811"/>
              <a:gd name="connsiteY598" fmla="*/ 1855394 h 2349170"/>
              <a:gd name="connsiteX599" fmla="*/ 1298735 w 2278811"/>
              <a:gd name="connsiteY599" fmla="*/ 1842726 h 2349170"/>
              <a:gd name="connsiteX600" fmla="*/ 1218345 w 2278811"/>
              <a:gd name="connsiteY600" fmla="*/ 1842726 h 2349170"/>
              <a:gd name="connsiteX601" fmla="*/ 1231107 w 2278811"/>
              <a:gd name="connsiteY601" fmla="*/ 1855393 h 2349170"/>
              <a:gd name="connsiteX602" fmla="*/ 1231107 w 2278811"/>
              <a:gd name="connsiteY602" fmla="*/ 1855489 h 2349170"/>
              <a:gd name="connsiteX603" fmla="*/ 1218345 w 2278811"/>
              <a:gd name="connsiteY603" fmla="*/ 1868253 h 2349170"/>
              <a:gd name="connsiteX604" fmla="*/ 1205581 w 2278811"/>
              <a:gd name="connsiteY604" fmla="*/ 1855489 h 2349170"/>
              <a:gd name="connsiteX605" fmla="*/ 1218345 w 2278811"/>
              <a:gd name="connsiteY605" fmla="*/ 1842726 h 2349170"/>
              <a:gd name="connsiteX606" fmla="*/ 1138047 w 2278811"/>
              <a:gd name="connsiteY606" fmla="*/ 1842726 h 2349170"/>
              <a:gd name="connsiteX607" fmla="*/ 1150716 w 2278811"/>
              <a:gd name="connsiteY607" fmla="*/ 1855394 h 2349170"/>
              <a:gd name="connsiteX608" fmla="*/ 1150716 w 2278811"/>
              <a:gd name="connsiteY608" fmla="*/ 1855584 h 2349170"/>
              <a:gd name="connsiteX609" fmla="*/ 1137859 w 2278811"/>
              <a:gd name="connsiteY609" fmla="*/ 1868253 h 2349170"/>
              <a:gd name="connsiteX610" fmla="*/ 1125190 w 2278811"/>
              <a:gd name="connsiteY610" fmla="*/ 1855394 h 2349170"/>
              <a:gd name="connsiteX611" fmla="*/ 1138047 w 2278811"/>
              <a:gd name="connsiteY611" fmla="*/ 1842726 h 2349170"/>
              <a:gd name="connsiteX612" fmla="*/ 1057657 w 2278811"/>
              <a:gd name="connsiteY612" fmla="*/ 1842726 h 2349170"/>
              <a:gd name="connsiteX613" fmla="*/ 1070326 w 2278811"/>
              <a:gd name="connsiteY613" fmla="*/ 1855394 h 2349170"/>
              <a:gd name="connsiteX614" fmla="*/ 1070326 w 2278811"/>
              <a:gd name="connsiteY614" fmla="*/ 1855584 h 2349170"/>
              <a:gd name="connsiteX615" fmla="*/ 1057466 w 2278811"/>
              <a:gd name="connsiteY615" fmla="*/ 1868253 h 2349170"/>
              <a:gd name="connsiteX616" fmla="*/ 1044800 w 2278811"/>
              <a:gd name="connsiteY616" fmla="*/ 1855394 h 2349170"/>
              <a:gd name="connsiteX617" fmla="*/ 1057657 w 2278811"/>
              <a:gd name="connsiteY617" fmla="*/ 1842726 h 2349170"/>
              <a:gd name="connsiteX618" fmla="*/ 977266 w 2278811"/>
              <a:gd name="connsiteY618" fmla="*/ 1842726 h 2349170"/>
              <a:gd name="connsiteX619" fmla="*/ 989935 w 2278811"/>
              <a:gd name="connsiteY619" fmla="*/ 1855394 h 2349170"/>
              <a:gd name="connsiteX620" fmla="*/ 989935 w 2278811"/>
              <a:gd name="connsiteY620" fmla="*/ 1855584 h 2349170"/>
              <a:gd name="connsiteX621" fmla="*/ 977076 w 2278811"/>
              <a:gd name="connsiteY621" fmla="*/ 1868253 h 2349170"/>
              <a:gd name="connsiteX622" fmla="*/ 964407 w 2278811"/>
              <a:gd name="connsiteY622" fmla="*/ 1855394 h 2349170"/>
              <a:gd name="connsiteX623" fmla="*/ 977266 w 2278811"/>
              <a:gd name="connsiteY623" fmla="*/ 1842726 h 2349170"/>
              <a:gd name="connsiteX624" fmla="*/ 896876 w 2278811"/>
              <a:gd name="connsiteY624" fmla="*/ 1842726 h 2349170"/>
              <a:gd name="connsiteX625" fmla="*/ 909638 w 2278811"/>
              <a:gd name="connsiteY625" fmla="*/ 1855393 h 2349170"/>
              <a:gd name="connsiteX626" fmla="*/ 909638 w 2278811"/>
              <a:gd name="connsiteY626" fmla="*/ 1855489 h 2349170"/>
              <a:gd name="connsiteX627" fmla="*/ 896876 w 2278811"/>
              <a:gd name="connsiteY627" fmla="*/ 1868253 h 2349170"/>
              <a:gd name="connsiteX628" fmla="*/ 884112 w 2278811"/>
              <a:gd name="connsiteY628" fmla="*/ 1855489 h 2349170"/>
              <a:gd name="connsiteX629" fmla="*/ 896876 w 2278811"/>
              <a:gd name="connsiteY629" fmla="*/ 1842726 h 2349170"/>
              <a:gd name="connsiteX630" fmla="*/ 816486 w 2278811"/>
              <a:gd name="connsiteY630" fmla="*/ 1842726 h 2349170"/>
              <a:gd name="connsiteX631" fmla="*/ 829248 w 2278811"/>
              <a:gd name="connsiteY631" fmla="*/ 1855393 h 2349170"/>
              <a:gd name="connsiteX632" fmla="*/ 829248 w 2278811"/>
              <a:gd name="connsiteY632" fmla="*/ 1855489 h 2349170"/>
              <a:gd name="connsiteX633" fmla="*/ 816486 w 2278811"/>
              <a:gd name="connsiteY633" fmla="*/ 1868253 h 2349170"/>
              <a:gd name="connsiteX634" fmla="*/ 803722 w 2278811"/>
              <a:gd name="connsiteY634" fmla="*/ 1855489 h 2349170"/>
              <a:gd name="connsiteX635" fmla="*/ 816486 w 2278811"/>
              <a:gd name="connsiteY635" fmla="*/ 1842726 h 2349170"/>
              <a:gd name="connsiteX636" fmla="*/ 736188 w 2278811"/>
              <a:gd name="connsiteY636" fmla="*/ 1842726 h 2349170"/>
              <a:gd name="connsiteX637" fmla="*/ 748857 w 2278811"/>
              <a:gd name="connsiteY637" fmla="*/ 1855394 h 2349170"/>
              <a:gd name="connsiteX638" fmla="*/ 748857 w 2278811"/>
              <a:gd name="connsiteY638" fmla="*/ 1855584 h 2349170"/>
              <a:gd name="connsiteX639" fmla="*/ 735997 w 2278811"/>
              <a:gd name="connsiteY639" fmla="*/ 1868253 h 2349170"/>
              <a:gd name="connsiteX640" fmla="*/ 723331 w 2278811"/>
              <a:gd name="connsiteY640" fmla="*/ 1855394 h 2349170"/>
              <a:gd name="connsiteX641" fmla="*/ 736188 w 2278811"/>
              <a:gd name="connsiteY641" fmla="*/ 1842726 h 2349170"/>
              <a:gd name="connsiteX642" fmla="*/ 655797 w 2278811"/>
              <a:gd name="connsiteY642" fmla="*/ 1842726 h 2349170"/>
              <a:gd name="connsiteX643" fmla="*/ 668466 w 2278811"/>
              <a:gd name="connsiteY643" fmla="*/ 1855394 h 2349170"/>
              <a:gd name="connsiteX644" fmla="*/ 668466 w 2278811"/>
              <a:gd name="connsiteY644" fmla="*/ 1855584 h 2349170"/>
              <a:gd name="connsiteX645" fmla="*/ 655607 w 2278811"/>
              <a:gd name="connsiteY645" fmla="*/ 1868253 h 2349170"/>
              <a:gd name="connsiteX646" fmla="*/ 642938 w 2278811"/>
              <a:gd name="connsiteY646" fmla="*/ 1855394 h 2349170"/>
              <a:gd name="connsiteX647" fmla="*/ 655797 w 2278811"/>
              <a:gd name="connsiteY647" fmla="*/ 1842726 h 2349170"/>
              <a:gd name="connsiteX648" fmla="*/ 575407 w 2278811"/>
              <a:gd name="connsiteY648" fmla="*/ 1842726 h 2349170"/>
              <a:gd name="connsiteX649" fmla="*/ 588169 w 2278811"/>
              <a:gd name="connsiteY649" fmla="*/ 1855393 h 2349170"/>
              <a:gd name="connsiteX650" fmla="*/ 588169 w 2278811"/>
              <a:gd name="connsiteY650" fmla="*/ 1855489 h 2349170"/>
              <a:gd name="connsiteX651" fmla="*/ 575407 w 2278811"/>
              <a:gd name="connsiteY651" fmla="*/ 1868253 h 2349170"/>
              <a:gd name="connsiteX652" fmla="*/ 562643 w 2278811"/>
              <a:gd name="connsiteY652" fmla="*/ 1855489 h 2349170"/>
              <a:gd name="connsiteX653" fmla="*/ 575407 w 2278811"/>
              <a:gd name="connsiteY653" fmla="*/ 1842726 h 2349170"/>
              <a:gd name="connsiteX654" fmla="*/ 495110 w 2278811"/>
              <a:gd name="connsiteY654" fmla="*/ 1842726 h 2349170"/>
              <a:gd name="connsiteX655" fmla="*/ 507779 w 2278811"/>
              <a:gd name="connsiteY655" fmla="*/ 1855394 h 2349170"/>
              <a:gd name="connsiteX656" fmla="*/ 507779 w 2278811"/>
              <a:gd name="connsiteY656" fmla="*/ 1855584 h 2349170"/>
              <a:gd name="connsiteX657" fmla="*/ 494922 w 2278811"/>
              <a:gd name="connsiteY657" fmla="*/ 1868253 h 2349170"/>
              <a:gd name="connsiteX658" fmla="*/ 482253 w 2278811"/>
              <a:gd name="connsiteY658" fmla="*/ 1855394 h 2349170"/>
              <a:gd name="connsiteX659" fmla="*/ 495110 w 2278811"/>
              <a:gd name="connsiteY659" fmla="*/ 1842726 h 2349170"/>
              <a:gd name="connsiteX660" fmla="*/ 414719 w 2278811"/>
              <a:gd name="connsiteY660" fmla="*/ 1842726 h 2349170"/>
              <a:gd name="connsiteX661" fmla="*/ 427388 w 2278811"/>
              <a:gd name="connsiteY661" fmla="*/ 1855394 h 2349170"/>
              <a:gd name="connsiteX662" fmla="*/ 427388 w 2278811"/>
              <a:gd name="connsiteY662" fmla="*/ 1855584 h 2349170"/>
              <a:gd name="connsiteX663" fmla="*/ 414528 w 2278811"/>
              <a:gd name="connsiteY663" fmla="*/ 1868253 h 2349170"/>
              <a:gd name="connsiteX664" fmla="*/ 401862 w 2278811"/>
              <a:gd name="connsiteY664" fmla="*/ 1855394 h 2349170"/>
              <a:gd name="connsiteX665" fmla="*/ 414719 w 2278811"/>
              <a:gd name="connsiteY665" fmla="*/ 1842726 h 2349170"/>
              <a:gd name="connsiteX666" fmla="*/ 334329 w 2278811"/>
              <a:gd name="connsiteY666" fmla="*/ 1842726 h 2349170"/>
              <a:gd name="connsiteX667" fmla="*/ 346998 w 2278811"/>
              <a:gd name="connsiteY667" fmla="*/ 1855394 h 2349170"/>
              <a:gd name="connsiteX668" fmla="*/ 346998 w 2278811"/>
              <a:gd name="connsiteY668" fmla="*/ 1855584 h 2349170"/>
              <a:gd name="connsiteX669" fmla="*/ 334139 w 2278811"/>
              <a:gd name="connsiteY669" fmla="*/ 1868253 h 2349170"/>
              <a:gd name="connsiteX670" fmla="*/ 321470 w 2278811"/>
              <a:gd name="connsiteY670" fmla="*/ 1855394 h 2349170"/>
              <a:gd name="connsiteX671" fmla="*/ 334329 w 2278811"/>
              <a:gd name="connsiteY671" fmla="*/ 1842726 h 2349170"/>
              <a:gd name="connsiteX672" fmla="*/ 253939 w 2278811"/>
              <a:gd name="connsiteY672" fmla="*/ 1842726 h 2349170"/>
              <a:gd name="connsiteX673" fmla="*/ 266701 w 2278811"/>
              <a:gd name="connsiteY673" fmla="*/ 1855393 h 2349170"/>
              <a:gd name="connsiteX674" fmla="*/ 266701 w 2278811"/>
              <a:gd name="connsiteY674" fmla="*/ 1855489 h 2349170"/>
              <a:gd name="connsiteX675" fmla="*/ 253939 w 2278811"/>
              <a:gd name="connsiteY675" fmla="*/ 1868253 h 2349170"/>
              <a:gd name="connsiteX676" fmla="*/ 241175 w 2278811"/>
              <a:gd name="connsiteY676" fmla="*/ 1855489 h 2349170"/>
              <a:gd name="connsiteX677" fmla="*/ 253939 w 2278811"/>
              <a:gd name="connsiteY677" fmla="*/ 1842726 h 2349170"/>
              <a:gd name="connsiteX678" fmla="*/ 171928 w 2278811"/>
              <a:gd name="connsiteY678" fmla="*/ 1842726 h 2349170"/>
              <a:gd name="connsiteX679" fmla="*/ 173548 w 2278811"/>
              <a:gd name="connsiteY679" fmla="*/ 1842726 h 2349170"/>
              <a:gd name="connsiteX680" fmla="*/ 186310 w 2278811"/>
              <a:gd name="connsiteY680" fmla="*/ 1855013 h 2349170"/>
              <a:gd name="connsiteX681" fmla="*/ 184692 w 2278811"/>
              <a:gd name="connsiteY681" fmla="*/ 1860823 h 2349170"/>
              <a:gd name="connsiteX682" fmla="*/ 171928 w 2278811"/>
              <a:gd name="connsiteY682" fmla="*/ 1842726 h 2349170"/>
              <a:gd name="connsiteX683" fmla="*/ 2102361 w 2278811"/>
              <a:gd name="connsiteY683" fmla="*/ 1762525 h 2349170"/>
              <a:gd name="connsiteX684" fmla="*/ 2115123 w 2278811"/>
              <a:gd name="connsiteY684" fmla="*/ 1775289 h 2349170"/>
              <a:gd name="connsiteX685" fmla="*/ 2102361 w 2278811"/>
              <a:gd name="connsiteY685" fmla="*/ 1788052 h 2349170"/>
              <a:gd name="connsiteX686" fmla="*/ 2089597 w 2278811"/>
              <a:gd name="connsiteY686" fmla="*/ 1775289 h 2349170"/>
              <a:gd name="connsiteX687" fmla="*/ 2102361 w 2278811"/>
              <a:gd name="connsiteY687" fmla="*/ 1762525 h 2349170"/>
              <a:gd name="connsiteX688" fmla="*/ 2022063 w 2278811"/>
              <a:gd name="connsiteY688" fmla="*/ 1762525 h 2349170"/>
              <a:gd name="connsiteX689" fmla="*/ 2034732 w 2278811"/>
              <a:gd name="connsiteY689" fmla="*/ 1775289 h 2349170"/>
              <a:gd name="connsiteX690" fmla="*/ 2034732 w 2278811"/>
              <a:gd name="connsiteY690" fmla="*/ 1775384 h 2349170"/>
              <a:gd name="connsiteX691" fmla="*/ 2021872 w 2278811"/>
              <a:gd name="connsiteY691" fmla="*/ 1788052 h 2349170"/>
              <a:gd name="connsiteX692" fmla="*/ 2009206 w 2278811"/>
              <a:gd name="connsiteY692" fmla="*/ 1775194 h 2349170"/>
              <a:gd name="connsiteX693" fmla="*/ 2022063 w 2278811"/>
              <a:gd name="connsiteY693" fmla="*/ 1762525 h 2349170"/>
              <a:gd name="connsiteX694" fmla="*/ 1941672 w 2278811"/>
              <a:gd name="connsiteY694" fmla="*/ 1762525 h 2349170"/>
              <a:gd name="connsiteX695" fmla="*/ 1941768 w 2278811"/>
              <a:gd name="connsiteY695" fmla="*/ 1762525 h 2349170"/>
              <a:gd name="connsiteX696" fmla="*/ 1954341 w 2278811"/>
              <a:gd name="connsiteY696" fmla="*/ 1775289 h 2349170"/>
              <a:gd name="connsiteX697" fmla="*/ 1954341 w 2278811"/>
              <a:gd name="connsiteY697" fmla="*/ 1775384 h 2349170"/>
              <a:gd name="connsiteX698" fmla="*/ 1941482 w 2278811"/>
              <a:gd name="connsiteY698" fmla="*/ 1788052 h 2349170"/>
              <a:gd name="connsiteX699" fmla="*/ 1928813 w 2278811"/>
              <a:gd name="connsiteY699" fmla="*/ 1775194 h 2349170"/>
              <a:gd name="connsiteX700" fmla="*/ 1941672 w 2278811"/>
              <a:gd name="connsiteY700" fmla="*/ 1762525 h 2349170"/>
              <a:gd name="connsiteX701" fmla="*/ 1861282 w 2278811"/>
              <a:gd name="connsiteY701" fmla="*/ 1762525 h 2349170"/>
              <a:gd name="connsiteX702" fmla="*/ 1874044 w 2278811"/>
              <a:gd name="connsiteY702" fmla="*/ 1775289 h 2349170"/>
              <a:gd name="connsiteX703" fmla="*/ 1861282 w 2278811"/>
              <a:gd name="connsiteY703" fmla="*/ 1788052 h 2349170"/>
              <a:gd name="connsiteX704" fmla="*/ 1848518 w 2278811"/>
              <a:gd name="connsiteY704" fmla="*/ 1775289 h 2349170"/>
              <a:gd name="connsiteX705" fmla="*/ 1861282 w 2278811"/>
              <a:gd name="connsiteY705" fmla="*/ 1762525 h 2349170"/>
              <a:gd name="connsiteX706" fmla="*/ 1780985 w 2278811"/>
              <a:gd name="connsiteY706" fmla="*/ 1762525 h 2349170"/>
              <a:gd name="connsiteX707" fmla="*/ 1793654 w 2278811"/>
              <a:gd name="connsiteY707" fmla="*/ 1775289 h 2349170"/>
              <a:gd name="connsiteX708" fmla="*/ 1793654 w 2278811"/>
              <a:gd name="connsiteY708" fmla="*/ 1775384 h 2349170"/>
              <a:gd name="connsiteX709" fmla="*/ 1780797 w 2278811"/>
              <a:gd name="connsiteY709" fmla="*/ 1788052 h 2349170"/>
              <a:gd name="connsiteX710" fmla="*/ 1768128 w 2278811"/>
              <a:gd name="connsiteY710" fmla="*/ 1775194 h 2349170"/>
              <a:gd name="connsiteX711" fmla="*/ 1780985 w 2278811"/>
              <a:gd name="connsiteY711" fmla="*/ 1762525 h 2349170"/>
              <a:gd name="connsiteX712" fmla="*/ 1700594 w 2278811"/>
              <a:gd name="connsiteY712" fmla="*/ 1762525 h 2349170"/>
              <a:gd name="connsiteX713" fmla="*/ 1713263 w 2278811"/>
              <a:gd name="connsiteY713" fmla="*/ 1775289 h 2349170"/>
              <a:gd name="connsiteX714" fmla="*/ 1713263 w 2278811"/>
              <a:gd name="connsiteY714" fmla="*/ 1775384 h 2349170"/>
              <a:gd name="connsiteX715" fmla="*/ 1700403 w 2278811"/>
              <a:gd name="connsiteY715" fmla="*/ 1788052 h 2349170"/>
              <a:gd name="connsiteX716" fmla="*/ 1687737 w 2278811"/>
              <a:gd name="connsiteY716" fmla="*/ 1775194 h 2349170"/>
              <a:gd name="connsiteX717" fmla="*/ 1700594 w 2278811"/>
              <a:gd name="connsiteY717" fmla="*/ 1762525 h 2349170"/>
              <a:gd name="connsiteX718" fmla="*/ 1620204 w 2278811"/>
              <a:gd name="connsiteY718" fmla="*/ 1762525 h 2349170"/>
              <a:gd name="connsiteX719" fmla="*/ 1620300 w 2278811"/>
              <a:gd name="connsiteY719" fmla="*/ 1762525 h 2349170"/>
              <a:gd name="connsiteX720" fmla="*/ 1632873 w 2278811"/>
              <a:gd name="connsiteY720" fmla="*/ 1775289 h 2349170"/>
              <a:gd name="connsiteX721" fmla="*/ 1632873 w 2278811"/>
              <a:gd name="connsiteY721" fmla="*/ 1775384 h 2349170"/>
              <a:gd name="connsiteX722" fmla="*/ 1620014 w 2278811"/>
              <a:gd name="connsiteY722" fmla="*/ 1788052 h 2349170"/>
              <a:gd name="connsiteX723" fmla="*/ 1607345 w 2278811"/>
              <a:gd name="connsiteY723" fmla="*/ 1775194 h 2349170"/>
              <a:gd name="connsiteX724" fmla="*/ 1620204 w 2278811"/>
              <a:gd name="connsiteY724" fmla="*/ 1762525 h 2349170"/>
              <a:gd name="connsiteX725" fmla="*/ 1539814 w 2278811"/>
              <a:gd name="connsiteY725" fmla="*/ 1762525 h 2349170"/>
              <a:gd name="connsiteX726" fmla="*/ 1552576 w 2278811"/>
              <a:gd name="connsiteY726" fmla="*/ 1775289 h 2349170"/>
              <a:gd name="connsiteX727" fmla="*/ 1539814 w 2278811"/>
              <a:gd name="connsiteY727" fmla="*/ 1788052 h 2349170"/>
              <a:gd name="connsiteX728" fmla="*/ 1527050 w 2278811"/>
              <a:gd name="connsiteY728" fmla="*/ 1775289 h 2349170"/>
              <a:gd name="connsiteX729" fmla="*/ 1539814 w 2278811"/>
              <a:gd name="connsiteY729" fmla="*/ 1762525 h 2349170"/>
              <a:gd name="connsiteX730" fmla="*/ 1459423 w 2278811"/>
              <a:gd name="connsiteY730" fmla="*/ 1762525 h 2349170"/>
              <a:gd name="connsiteX731" fmla="*/ 1472185 w 2278811"/>
              <a:gd name="connsiteY731" fmla="*/ 1775289 h 2349170"/>
              <a:gd name="connsiteX732" fmla="*/ 1459423 w 2278811"/>
              <a:gd name="connsiteY732" fmla="*/ 1788052 h 2349170"/>
              <a:gd name="connsiteX733" fmla="*/ 1446659 w 2278811"/>
              <a:gd name="connsiteY733" fmla="*/ 1775289 h 2349170"/>
              <a:gd name="connsiteX734" fmla="*/ 1459423 w 2278811"/>
              <a:gd name="connsiteY734" fmla="*/ 1762525 h 2349170"/>
              <a:gd name="connsiteX735" fmla="*/ 1379126 w 2278811"/>
              <a:gd name="connsiteY735" fmla="*/ 1762525 h 2349170"/>
              <a:gd name="connsiteX736" fmla="*/ 1391795 w 2278811"/>
              <a:gd name="connsiteY736" fmla="*/ 1775289 h 2349170"/>
              <a:gd name="connsiteX737" fmla="*/ 1391795 w 2278811"/>
              <a:gd name="connsiteY737" fmla="*/ 1775384 h 2349170"/>
              <a:gd name="connsiteX738" fmla="*/ 1378935 w 2278811"/>
              <a:gd name="connsiteY738" fmla="*/ 1788052 h 2349170"/>
              <a:gd name="connsiteX739" fmla="*/ 1366269 w 2278811"/>
              <a:gd name="connsiteY739" fmla="*/ 1775194 h 2349170"/>
              <a:gd name="connsiteX740" fmla="*/ 1379126 w 2278811"/>
              <a:gd name="connsiteY740" fmla="*/ 1762525 h 2349170"/>
              <a:gd name="connsiteX741" fmla="*/ 1298735 w 2278811"/>
              <a:gd name="connsiteY741" fmla="*/ 1762525 h 2349170"/>
              <a:gd name="connsiteX742" fmla="*/ 1298831 w 2278811"/>
              <a:gd name="connsiteY742" fmla="*/ 1762525 h 2349170"/>
              <a:gd name="connsiteX743" fmla="*/ 1311404 w 2278811"/>
              <a:gd name="connsiteY743" fmla="*/ 1775289 h 2349170"/>
              <a:gd name="connsiteX744" fmla="*/ 1311404 w 2278811"/>
              <a:gd name="connsiteY744" fmla="*/ 1775384 h 2349170"/>
              <a:gd name="connsiteX745" fmla="*/ 1298545 w 2278811"/>
              <a:gd name="connsiteY745" fmla="*/ 1788052 h 2349170"/>
              <a:gd name="connsiteX746" fmla="*/ 1285876 w 2278811"/>
              <a:gd name="connsiteY746" fmla="*/ 1775194 h 2349170"/>
              <a:gd name="connsiteX747" fmla="*/ 1298735 w 2278811"/>
              <a:gd name="connsiteY747" fmla="*/ 1762525 h 2349170"/>
              <a:gd name="connsiteX748" fmla="*/ 1218345 w 2278811"/>
              <a:gd name="connsiteY748" fmla="*/ 1762525 h 2349170"/>
              <a:gd name="connsiteX749" fmla="*/ 1231107 w 2278811"/>
              <a:gd name="connsiteY749" fmla="*/ 1775289 h 2349170"/>
              <a:gd name="connsiteX750" fmla="*/ 1218345 w 2278811"/>
              <a:gd name="connsiteY750" fmla="*/ 1788052 h 2349170"/>
              <a:gd name="connsiteX751" fmla="*/ 1205581 w 2278811"/>
              <a:gd name="connsiteY751" fmla="*/ 1775289 h 2349170"/>
              <a:gd name="connsiteX752" fmla="*/ 1218345 w 2278811"/>
              <a:gd name="connsiteY752" fmla="*/ 1762525 h 2349170"/>
              <a:gd name="connsiteX753" fmla="*/ 1138047 w 2278811"/>
              <a:gd name="connsiteY753" fmla="*/ 1762525 h 2349170"/>
              <a:gd name="connsiteX754" fmla="*/ 1150716 w 2278811"/>
              <a:gd name="connsiteY754" fmla="*/ 1775289 h 2349170"/>
              <a:gd name="connsiteX755" fmla="*/ 1150716 w 2278811"/>
              <a:gd name="connsiteY755" fmla="*/ 1775384 h 2349170"/>
              <a:gd name="connsiteX756" fmla="*/ 1137859 w 2278811"/>
              <a:gd name="connsiteY756" fmla="*/ 1788052 h 2349170"/>
              <a:gd name="connsiteX757" fmla="*/ 1125190 w 2278811"/>
              <a:gd name="connsiteY757" fmla="*/ 1775194 h 2349170"/>
              <a:gd name="connsiteX758" fmla="*/ 1138047 w 2278811"/>
              <a:gd name="connsiteY758" fmla="*/ 1762525 h 2349170"/>
              <a:gd name="connsiteX759" fmla="*/ 1057657 w 2278811"/>
              <a:gd name="connsiteY759" fmla="*/ 1762525 h 2349170"/>
              <a:gd name="connsiteX760" fmla="*/ 1070326 w 2278811"/>
              <a:gd name="connsiteY760" fmla="*/ 1775289 h 2349170"/>
              <a:gd name="connsiteX761" fmla="*/ 1070326 w 2278811"/>
              <a:gd name="connsiteY761" fmla="*/ 1775384 h 2349170"/>
              <a:gd name="connsiteX762" fmla="*/ 1057466 w 2278811"/>
              <a:gd name="connsiteY762" fmla="*/ 1788052 h 2349170"/>
              <a:gd name="connsiteX763" fmla="*/ 1044800 w 2278811"/>
              <a:gd name="connsiteY763" fmla="*/ 1775194 h 2349170"/>
              <a:gd name="connsiteX764" fmla="*/ 1057657 w 2278811"/>
              <a:gd name="connsiteY764" fmla="*/ 1762525 h 2349170"/>
              <a:gd name="connsiteX765" fmla="*/ 977266 w 2278811"/>
              <a:gd name="connsiteY765" fmla="*/ 1762525 h 2349170"/>
              <a:gd name="connsiteX766" fmla="*/ 977362 w 2278811"/>
              <a:gd name="connsiteY766" fmla="*/ 1762525 h 2349170"/>
              <a:gd name="connsiteX767" fmla="*/ 989935 w 2278811"/>
              <a:gd name="connsiteY767" fmla="*/ 1775289 h 2349170"/>
              <a:gd name="connsiteX768" fmla="*/ 989935 w 2278811"/>
              <a:gd name="connsiteY768" fmla="*/ 1775384 h 2349170"/>
              <a:gd name="connsiteX769" fmla="*/ 977076 w 2278811"/>
              <a:gd name="connsiteY769" fmla="*/ 1788052 h 2349170"/>
              <a:gd name="connsiteX770" fmla="*/ 964407 w 2278811"/>
              <a:gd name="connsiteY770" fmla="*/ 1775194 h 2349170"/>
              <a:gd name="connsiteX771" fmla="*/ 977266 w 2278811"/>
              <a:gd name="connsiteY771" fmla="*/ 1762525 h 2349170"/>
              <a:gd name="connsiteX772" fmla="*/ 896876 w 2278811"/>
              <a:gd name="connsiteY772" fmla="*/ 1762525 h 2349170"/>
              <a:gd name="connsiteX773" fmla="*/ 909638 w 2278811"/>
              <a:gd name="connsiteY773" fmla="*/ 1775289 h 2349170"/>
              <a:gd name="connsiteX774" fmla="*/ 896876 w 2278811"/>
              <a:gd name="connsiteY774" fmla="*/ 1788052 h 2349170"/>
              <a:gd name="connsiteX775" fmla="*/ 884112 w 2278811"/>
              <a:gd name="connsiteY775" fmla="*/ 1775289 h 2349170"/>
              <a:gd name="connsiteX776" fmla="*/ 896876 w 2278811"/>
              <a:gd name="connsiteY776" fmla="*/ 1762525 h 2349170"/>
              <a:gd name="connsiteX777" fmla="*/ 816486 w 2278811"/>
              <a:gd name="connsiteY777" fmla="*/ 1762525 h 2349170"/>
              <a:gd name="connsiteX778" fmla="*/ 829248 w 2278811"/>
              <a:gd name="connsiteY778" fmla="*/ 1775289 h 2349170"/>
              <a:gd name="connsiteX779" fmla="*/ 816486 w 2278811"/>
              <a:gd name="connsiteY779" fmla="*/ 1788052 h 2349170"/>
              <a:gd name="connsiteX780" fmla="*/ 803722 w 2278811"/>
              <a:gd name="connsiteY780" fmla="*/ 1775289 h 2349170"/>
              <a:gd name="connsiteX781" fmla="*/ 816486 w 2278811"/>
              <a:gd name="connsiteY781" fmla="*/ 1762525 h 2349170"/>
              <a:gd name="connsiteX782" fmla="*/ 736188 w 2278811"/>
              <a:gd name="connsiteY782" fmla="*/ 1762525 h 2349170"/>
              <a:gd name="connsiteX783" fmla="*/ 748857 w 2278811"/>
              <a:gd name="connsiteY783" fmla="*/ 1775289 h 2349170"/>
              <a:gd name="connsiteX784" fmla="*/ 748857 w 2278811"/>
              <a:gd name="connsiteY784" fmla="*/ 1775384 h 2349170"/>
              <a:gd name="connsiteX785" fmla="*/ 735997 w 2278811"/>
              <a:gd name="connsiteY785" fmla="*/ 1788052 h 2349170"/>
              <a:gd name="connsiteX786" fmla="*/ 723331 w 2278811"/>
              <a:gd name="connsiteY786" fmla="*/ 1775194 h 2349170"/>
              <a:gd name="connsiteX787" fmla="*/ 736188 w 2278811"/>
              <a:gd name="connsiteY787" fmla="*/ 1762525 h 2349170"/>
              <a:gd name="connsiteX788" fmla="*/ 655797 w 2278811"/>
              <a:gd name="connsiteY788" fmla="*/ 1762525 h 2349170"/>
              <a:gd name="connsiteX789" fmla="*/ 655893 w 2278811"/>
              <a:gd name="connsiteY789" fmla="*/ 1762525 h 2349170"/>
              <a:gd name="connsiteX790" fmla="*/ 668466 w 2278811"/>
              <a:gd name="connsiteY790" fmla="*/ 1775289 h 2349170"/>
              <a:gd name="connsiteX791" fmla="*/ 668466 w 2278811"/>
              <a:gd name="connsiteY791" fmla="*/ 1775384 h 2349170"/>
              <a:gd name="connsiteX792" fmla="*/ 655607 w 2278811"/>
              <a:gd name="connsiteY792" fmla="*/ 1788052 h 2349170"/>
              <a:gd name="connsiteX793" fmla="*/ 642938 w 2278811"/>
              <a:gd name="connsiteY793" fmla="*/ 1775194 h 2349170"/>
              <a:gd name="connsiteX794" fmla="*/ 655797 w 2278811"/>
              <a:gd name="connsiteY794" fmla="*/ 1762525 h 2349170"/>
              <a:gd name="connsiteX795" fmla="*/ 575407 w 2278811"/>
              <a:gd name="connsiteY795" fmla="*/ 1762525 h 2349170"/>
              <a:gd name="connsiteX796" fmla="*/ 588169 w 2278811"/>
              <a:gd name="connsiteY796" fmla="*/ 1775289 h 2349170"/>
              <a:gd name="connsiteX797" fmla="*/ 575407 w 2278811"/>
              <a:gd name="connsiteY797" fmla="*/ 1788052 h 2349170"/>
              <a:gd name="connsiteX798" fmla="*/ 562643 w 2278811"/>
              <a:gd name="connsiteY798" fmla="*/ 1775289 h 2349170"/>
              <a:gd name="connsiteX799" fmla="*/ 575407 w 2278811"/>
              <a:gd name="connsiteY799" fmla="*/ 1762525 h 2349170"/>
              <a:gd name="connsiteX800" fmla="*/ 495110 w 2278811"/>
              <a:gd name="connsiteY800" fmla="*/ 1762525 h 2349170"/>
              <a:gd name="connsiteX801" fmla="*/ 507779 w 2278811"/>
              <a:gd name="connsiteY801" fmla="*/ 1775289 h 2349170"/>
              <a:gd name="connsiteX802" fmla="*/ 507779 w 2278811"/>
              <a:gd name="connsiteY802" fmla="*/ 1775384 h 2349170"/>
              <a:gd name="connsiteX803" fmla="*/ 494922 w 2278811"/>
              <a:gd name="connsiteY803" fmla="*/ 1788052 h 2349170"/>
              <a:gd name="connsiteX804" fmla="*/ 482253 w 2278811"/>
              <a:gd name="connsiteY804" fmla="*/ 1775194 h 2349170"/>
              <a:gd name="connsiteX805" fmla="*/ 495110 w 2278811"/>
              <a:gd name="connsiteY805" fmla="*/ 1762525 h 2349170"/>
              <a:gd name="connsiteX806" fmla="*/ 414719 w 2278811"/>
              <a:gd name="connsiteY806" fmla="*/ 1762525 h 2349170"/>
              <a:gd name="connsiteX807" fmla="*/ 427388 w 2278811"/>
              <a:gd name="connsiteY807" fmla="*/ 1775289 h 2349170"/>
              <a:gd name="connsiteX808" fmla="*/ 427388 w 2278811"/>
              <a:gd name="connsiteY808" fmla="*/ 1775384 h 2349170"/>
              <a:gd name="connsiteX809" fmla="*/ 414528 w 2278811"/>
              <a:gd name="connsiteY809" fmla="*/ 1788052 h 2349170"/>
              <a:gd name="connsiteX810" fmla="*/ 401862 w 2278811"/>
              <a:gd name="connsiteY810" fmla="*/ 1775194 h 2349170"/>
              <a:gd name="connsiteX811" fmla="*/ 414719 w 2278811"/>
              <a:gd name="connsiteY811" fmla="*/ 1762525 h 2349170"/>
              <a:gd name="connsiteX812" fmla="*/ 334329 w 2278811"/>
              <a:gd name="connsiteY812" fmla="*/ 1762525 h 2349170"/>
              <a:gd name="connsiteX813" fmla="*/ 334425 w 2278811"/>
              <a:gd name="connsiteY813" fmla="*/ 1762525 h 2349170"/>
              <a:gd name="connsiteX814" fmla="*/ 346998 w 2278811"/>
              <a:gd name="connsiteY814" fmla="*/ 1775289 h 2349170"/>
              <a:gd name="connsiteX815" fmla="*/ 346998 w 2278811"/>
              <a:gd name="connsiteY815" fmla="*/ 1775384 h 2349170"/>
              <a:gd name="connsiteX816" fmla="*/ 334139 w 2278811"/>
              <a:gd name="connsiteY816" fmla="*/ 1788052 h 2349170"/>
              <a:gd name="connsiteX817" fmla="*/ 321470 w 2278811"/>
              <a:gd name="connsiteY817" fmla="*/ 1775194 h 2349170"/>
              <a:gd name="connsiteX818" fmla="*/ 334329 w 2278811"/>
              <a:gd name="connsiteY818" fmla="*/ 1762525 h 2349170"/>
              <a:gd name="connsiteX819" fmla="*/ 253939 w 2278811"/>
              <a:gd name="connsiteY819" fmla="*/ 1762525 h 2349170"/>
              <a:gd name="connsiteX820" fmla="*/ 266701 w 2278811"/>
              <a:gd name="connsiteY820" fmla="*/ 1775289 h 2349170"/>
              <a:gd name="connsiteX821" fmla="*/ 253939 w 2278811"/>
              <a:gd name="connsiteY821" fmla="*/ 1788052 h 2349170"/>
              <a:gd name="connsiteX822" fmla="*/ 241175 w 2278811"/>
              <a:gd name="connsiteY822" fmla="*/ 1775289 h 2349170"/>
              <a:gd name="connsiteX823" fmla="*/ 253939 w 2278811"/>
              <a:gd name="connsiteY823" fmla="*/ 1762525 h 2349170"/>
              <a:gd name="connsiteX824" fmla="*/ 173548 w 2278811"/>
              <a:gd name="connsiteY824" fmla="*/ 1762525 h 2349170"/>
              <a:gd name="connsiteX825" fmla="*/ 186310 w 2278811"/>
              <a:gd name="connsiteY825" fmla="*/ 1775289 h 2349170"/>
              <a:gd name="connsiteX826" fmla="*/ 173548 w 2278811"/>
              <a:gd name="connsiteY826" fmla="*/ 1788052 h 2349170"/>
              <a:gd name="connsiteX827" fmla="*/ 160784 w 2278811"/>
              <a:gd name="connsiteY827" fmla="*/ 1775289 h 2349170"/>
              <a:gd name="connsiteX828" fmla="*/ 173548 w 2278811"/>
              <a:gd name="connsiteY828" fmla="*/ 1762525 h 2349170"/>
              <a:gd name="connsiteX829" fmla="*/ 2105455 w 2278811"/>
              <a:gd name="connsiteY829" fmla="*/ 1683543 h 2349170"/>
              <a:gd name="connsiteX830" fmla="*/ 2118123 w 2278811"/>
              <a:gd name="connsiteY830" fmla="*/ 1696211 h 2349170"/>
              <a:gd name="connsiteX831" fmla="*/ 2105455 w 2278811"/>
              <a:gd name="connsiteY831" fmla="*/ 1708880 h 2349170"/>
              <a:gd name="connsiteX832" fmla="*/ 2092787 w 2278811"/>
              <a:gd name="connsiteY832" fmla="*/ 1696211 h 2349170"/>
              <a:gd name="connsiteX833" fmla="*/ 2105455 w 2278811"/>
              <a:gd name="connsiteY833" fmla="*/ 1683543 h 2349170"/>
              <a:gd name="connsiteX834" fmla="*/ 2025064 w 2278811"/>
              <a:gd name="connsiteY834" fmla="*/ 1683543 h 2349170"/>
              <a:gd name="connsiteX835" fmla="*/ 2037733 w 2278811"/>
              <a:gd name="connsiteY835" fmla="*/ 1696211 h 2349170"/>
              <a:gd name="connsiteX836" fmla="*/ 2025064 w 2278811"/>
              <a:gd name="connsiteY836" fmla="*/ 1708880 h 2349170"/>
              <a:gd name="connsiteX837" fmla="*/ 2012396 w 2278811"/>
              <a:gd name="connsiteY837" fmla="*/ 1696211 h 2349170"/>
              <a:gd name="connsiteX838" fmla="*/ 2025064 w 2278811"/>
              <a:gd name="connsiteY838" fmla="*/ 1683543 h 2349170"/>
              <a:gd name="connsiteX839" fmla="*/ 1944673 w 2278811"/>
              <a:gd name="connsiteY839" fmla="*/ 1683543 h 2349170"/>
              <a:gd name="connsiteX840" fmla="*/ 1957342 w 2278811"/>
              <a:gd name="connsiteY840" fmla="*/ 1696211 h 2349170"/>
              <a:gd name="connsiteX841" fmla="*/ 1944673 w 2278811"/>
              <a:gd name="connsiteY841" fmla="*/ 1708880 h 2349170"/>
              <a:gd name="connsiteX842" fmla="*/ 1932005 w 2278811"/>
              <a:gd name="connsiteY842" fmla="*/ 1696211 h 2349170"/>
              <a:gd name="connsiteX843" fmla="*/ 1944673 w 2278811"/>
              <a:gd name="connsiteY843" fmla="*/ 1683543 h 2349170"/>
              <a:gd name="connsiteX844" fmla="*/ 1864377 w 2278811"/>
              <a:gd name="connsiteY844" fmla="*/ 1683543 h 2349170"/>
              <a:gd name="connsiteX845" fmla="*/ 1877045 w 2278811"/>
              <a:gd name="connsiteY845" fmla="*/ 1696211 h 2349170"/>
              <a:gd name="connsiteX846" fmla="*/ 1864377 w 2278811"/>
              <a:gd name="connsiteY846" fmla="*/ 1708880 h 2349170"/>
              <a:gd name="connsiteX847" fmla="*/ 1851709 w 2278811"/>
              <a:gd name="connsiteY847" fmla="*/ 1696211 h 2349170"/>
              <a:gd name="connsiteX848" fmla="*/ 1864377 w 2278811"/>
              <a:gd name="connsiteY848" fmla="*/ 1683543 h 2349170"/>
              <a:gd name="connsiteX849" fmla="*/ 1783986 w 2278811"/>
              <a:gd name="connsiteY849" fmla="*/ 1683543 h 2349170"/>
              <a:gd name="connsiteX850" fmla="*/ 1796654 w 2278811"/>
              <a:gd name="connsiteY850" fmla="*/ 1696211 h 2349170"/>
              <a:gd name="connsiteX851" fmla="*/ 1783986 w 2278811"/>
              <a:gd name="connsiteY851" fmla="*/ 1708880 h 2349170"/>
              <a:gd name="connsiteX852" fmla="*/ 1771318 w 2278811"/>
              <a:gd name="connsiteY852" fmla="*/ 1696211 h 2349170"/>
              <a:gd name="connsiteX853" fmla="*/ 1783986 w 2278811"/>
              <a:gd name="connsiteY853" fmla="*/ 1683543 h 2349170"/>
              <a:gd name="connsiteX854" fmla="*/ 1703595 w 2278811"/>
              <a:gd name="connsiteY854" fmla="*/ 1683543 h 2349170"/>
              <a:gd name="connsiteX855" fmla="*/ 1716264 w 2278811"/>
              <a:gd name="connsiteY855" fmla="*/ 1696211 h 2349170"/>
              <a:gd name="connsiteX856" fmla="*/ 1703595 w 2278811"/>
              <a:gd name="connsiteY856" fmla="*/ 1708880 h 2349170"/>
              <a:gd name="connsiteX857" fmla="*/ 1690927 w 2278811"/>
              <a:gd name="connsiteY857" fmla="*/ 1696211 h 2349170"/>
              <a:gd name="connsiteX858" fmla="*/ 1703595 w 2278811"/>
              <a:gd name="connsiteY858" fmla="*/ 1683543 h 2349170"/>
              <a:gd name="connsiteX859" fmla="*/ 1623204 w 2278811"/>
              <a:gd name="connsiteY859" fmla="*/ 1683543 h 2349170"/>
              <a:gd name="connsiteX860" fmla="*/ 1635873 w 2278811"/>
              <a:gd name="connsiteY860" fmla="*/ 1696211 h 2349170"/>
              <a:gd name="connsiteX861" fmla="*/ 1623204 w 2278811"/>
              <a:gd name="connsiteY861" fmla="*/ 1708880 h 2349170"/>
              <a:gd name="connsiteX862" fmla="*/ 1610536 w 2278811"/>
              <a:gd name="connsiteY862" fmla="*/ 1696211 h 2349170"/>
              <a:gd name="connsiteX863" fmla="*/ 1623204 w 2278811"/>
              <a:gd name="connsiteY863" fmla="*/ 1683543 h 2349170"/>
              <a:gd name="connsiteX864" fmla="*/ 1542909 w 2278811"/>
              <a:gd name="connsiteY864" fmla="*/ 1683543 h 2349170"/>
              <a:gd name="connsiteX865" fmla="*/ 1555577 w 2278811"/>
              <a:gd name="connsiteY865" fmla="*/ 1696211 h 2349170"/>
              <a:gd name="connsiteX866" fmla="*/ 1542909 w 2278811"/>
              <a:gd name="connsiteY866" fmla="*/ 1708880 h 2349170"/>
              <a:gd name="connsiteX867" fmla="*/ 1530241 w 2278811"/>
              <a:gd name="connsiteY867" fmla="*/ 1696211 h 2349170"/>
              <a:gd name="connsiteX868" fmla="*/ 1542909 w 2278811"/>
              <a:gd name="connsiteY868" fmla="*/ 1683543 h 2349170"/>
              <a:gd name="connsiteX869" fmla="*/ 1462518 w 2278811"/>
              <a:gd name="connsiteY869" fmla="*/ 1683543 h 2349170"/>
              <a:gd name="connsiteX870" fmla="*/ 1475186 w 2278811"/>
              <a:gd name="connsiteY870" fmla="*/ 1696211 h 2349170"/>
              <a:gd name="connsiteX871" fmla="*/ 1462518 w 2278811"/>
              <a:gd name="connsiteY871" fmla="*/ 1708880 h 2349170"/>
              <a:gd name="connsiteX872" fmla="*/ 1449850 w 2278811"/>
              <a:gd name="connsiteY872" fmla="*/ 1696211 h 2349170"/>
              <a:gd name="connsiteX873" fmla="*/ 1462518 w 2278811"/>
              <a:gd name="connsiteY873" fmla="*/ 1683543 h 2349170"/>
              <a:gd name="connsiteX874" fmla="*/ 1382127 w 2278811"/>
              <a:gd name="connsiteY874" fmla="*/ 1683543 h 2349170"/>
              <a:gd name="connsiteX875" fmla="*/ 1394796 w 2278811"/>
              <a:gd name="connsiteY875" fmla="*/ 1696211 h 2349170"/>
              <a:gd name="connsiteX876" fmla="*/ 1382127 w 2278811"/>
              <a:gd name="connsiteY876" fmla="*/ 1708880 h 2349170"/>
              <a:gd name="connsiteX877" fmla="*/ 1369459 w 2278811"/>
              <a:gd name="connsiteY877" fmla="*/ 1696211 h 2349170"/>
              <a:gd name="connsiteX878" fmla="*/ 1382127 w 2278811"/>
              <a:gd name="connsiteY878" fmla="*/ 1683543 h 2349170"/>
              <a:gd name="connsiteX879" fmla="*/ 1301736 w 2278811"/>
              <a:gd name="connsiteY879" fmla="*/ 1683543 h 2349170"/>
              <a:gd name="connsiteX880" fmla="*/ 1314405 w 2278811"/>
              <a:gd name="connsiteY880" fmla="*/ 1696211 h 2349170"/>
              <a:gd name="connsiteX881" fmla="*/ 1301736 w 2278811"/>
              <a:gd name="connsiteY881" fmla="*/ 1708880 h 2349170"/>
              <a:gd name="connsiteX882" fmla="*/ 1289068 w 2278811"/>
              <a:gd name="connsiteY882" fmla="*/ 1696211 h 2349170"/>
              <a:gd name="connsiteX883" fmla="*/ 1301736 w 2278811"/>
              <a:gd name="connsiteY883" fmla="*/ 1683543 h 2349170"/>
              <a:gd name="connsiteX884" fmla="*/ 1221440 w 2278811"/>
              <a:gd name="connsiteY884" fmla="*/ 1683543 h 2349170"/>
              <a:gd name="connsiteX885" fmla="*/ 1234108 w 2278811"/>
              <a:gd name="connsiteY885" fmla="*/ 1696211 h 2349170"/>
              <a:gd name="connsiteX886" fmla="*/ 1221440 w 2278811"/>
              <a:gd name="connsiteY886" fmla="*/ 1708880 h 2349170"/>
              <a:gd name="connsiteX887" fmla="*/ 1208772 w 2278811"/>
              <a:gd name="connsiteY887" fmla="*/ 1696211 h 2349170"/>
              <a:gd name="connsiteX888" fmla="*/ 1221440 w 2278811"/>
              <a:gd name="connsiteY888" fmla="*/ 1683543 h 2349170"/>
              <a:gd name="connsiteX889" fmla="*/ 1141049 w 2278811"/>
              <a:gd name="connsiteY889" fmla="*/ 1683543 h 2349170"/>
              <a:gd name="connsiteX890" fmla="*/ 1153718 w 2278811"/>
              <a:gd name="connsiteY890" fmla="*/ 1696211 h 2349170"/>
              <a:gd name="connsiteX891" fmla="*/ 1141049 w 2278811"/>
              <a:gd name="connsiteY891" fmla="*/ 1708880 h 2349170"/>
              <a:gd name="connsiteX892" fmla="*/ 1128381 w 2278811"/>
              <a:gd name="connsiteY892" fmla="*/ 1696211 h 2349170"/>
              <a:gd name="connsiteX893" fmla="*/ 1141049 w 2278811"/>
              <a:gd name="connsiteY893" fmla="*/ 1683543 h 2349170"/>
              <a:gd name="connsiteX894" fmla="*/ 1060658 w 2278811"/>
              <a:gd name="connsiteY894" fmla="*/ 1683543 h 2349170"/>
              <a:gd name="connsiteX895" fmla="*/ 1073326 w 2278811"/>
              <a:gd name="connsiteY895" fmla="*/ 1696211 h 2349170"/>
              <a:gd name="connsiteX896" fmla="*/ 1060658 w 2278811"/>
              <a:gd name="connsiteY896" fmla="*/ 1708880 h 2349170"/>
              <a:gd name="connsiteX897" fmla="*/ 1047990 w 2278811"/>
              <a:gd name="connsiteY897" fmla="*/ 1696211 h 2349170"/>
              <a:gd name="connsiteX898" fmla="*/ 1060658 w 2278811"/>
              <a:gd name="connsiteY898" fmla="*/ 1683543 h 2349170"/>
              <a:gd name="connsiteX899" fmla="*/ 980267 w 2278811"/>
              <a:gd name="connsiteY899" fmla="*/ 1683543 h 2349170"/>
              <a:gd name="connsiteX900" fmla="*/ 992936 w 2278811"/>
              <a:gd name="connsiteY900" fmla="*/ 1696211 h 2349170"/>
              <a:gd name="connsiteX901" fmla="*/ 980267 w 2278811"/>
              <a:gd name="connsiteY901" fmla="*/ 1708880 h 2349170"/>
              <a:gd name="connsiteX902" fmla="*/ 967599 w 2278811"/>
              <a:gd name="connsiteY902" fmla="*/ 1696211 h 2349170"/>
              <a:gd name="connsiteX903" fmla="*/ 980267 w 2278811"/>
              <a:gd name="connsiteY903" fmla="*/ 1683543 h 2349170"/>
              <a:gd name="connsiteX904" fmla="*/ 899971 w 2278811"/>
              <a:gd name="connsiteY904" fmla="*/ 1683543 h 2349170"/>
              <a:gd name="connsiteX905" fmla="*/ 912640 w 2278811"/>
              <a:gd name="connsiteY905" fmla="*/ 1696211 h 2349170"/>
              <a:gd name="connsiteX906" fmla="*/ 899971 w 2278811"/>
              <a:gd name="connsiteY906" fmla="*/ 1708880 h 2349170"/>
              <a:gd name="connsiteX907" fmla="*/ 887303 w 2278811"/>
              <a:gd name="connsiteY907" fmla="*/ 1696211 h 2349170"/>
              <a:gd name="connsiteX908" fmla="*/ 899971 w 2278811"/>
              <a:gd name="connsiteY908" fmla="*/ 1683543 h 2349170"/>
              <a:gd name="connsiteX909" fmla="*/ 819580 w 2278811"/>
              <a:gd name="connsiteY909" fmla="*/ 1683543 h 2349170"/>
              <a:gd name="connsiteX910" fmla="*/ 832249 w 2278811"/>
              <a:gd name="connsiteY910" fmla="*/ 1696211 h 2349170"/>
              <a:gd name="connsiteX911" fmla="*/ 819580 w 2278811"/>
              <a:gd name="connsiteY911" fmla="*/ 1708880 h 2349170"/>
              <a:gd name="connsiteX912" fmla="*/ 806912 w 2278811"/>
              <a:gd name="connsiteY912" fmla="*/ 1696211 h 2349170"/>
              <a:gd name="connsiteX913" fmla="*/ 819580 w 2278811"/>
              <a:gd name="connsiteY913" fmla="*/ 1683543 h 2349170"/>
              <a:gd name="connsiteX914" fmla="*/ 739189 w 2278811"/>
              <a:gd name="connsiteY914" fmla="*/ 1683543 h 2349170"/>
              <a:gd name="connsiteX915" fmla="*/ 751857 w 2278811"/>
              <a:gd name="connsiteY915" fmla="*/ 1696211 h 2349170"/>
              <a:gd name="connsiteX916" fmla="*/ 739189 w 2278811"/>
              <a:gd name="connsiteY916" fmla="*/ 1708880 h 2349170"/>
              <a:gd name="connsiteX917" fmla="*/ 726521 w 2278811"/>
              <a:gd name="connsiteY917" fmla="*/ 1696211 h 2349170"/>
              <a:gd name="connsiteX918" fmla="*/ 739189 w 2278811"/>
              <a:gd name="connsiteY918" fmla="*/ 1683543 h 2349170"/>
              <a:gd name="connsiteX919" fmla="*/ 658798 w 2278811"/>
              <a:gd name="connsiteY919" fmla="*/ 1683543 h 2349170"/>
              <a:gd name="connsiteX920" fmla="*/ 671467 w 2278811"/>
              <a:gd name="connsiteY920" fmla="*/ 1696211 h 2349170"/>
              <a:gd name="connsiteX921" fmla="*/ 658798 w 2278811"/>
              <a:gd name="connsiteY921" fmla="*/ 1708880 h 2349170"/>
              <a:gd name="connsiteX922" fmla="*/ 646130 w 2278811"/>
              <a:gd name="connsiteY922" fmla="*/ 1696211 h 2349170"/>
              <a:gd name="connsiteX923" fmla="*/ 658798 w 2278811"/>
              <a:gd name="connsiteY923" fmla="*/ 1683543 h 2349170"/>
              <a:gd name="connsiteX924" fmla="*/ 578502 w 2278811"/>
              <a:gd name="connsiteY924" fmla="*/ 1683543 h 2349170"/>
              <a:gd name="connsiteX925" fmla="*/ 591170 w 2278811"/>
              <a:gd name="connsiteY925" fmla="*/ 1696211 h 2349170"/>
              <a:gd name="connsiteX926" fmla="*/ 578502 w 2278811"/>
              <a:gd name="connsiteY926" fmla="*/ 1708880 h 2349170"/>
              <a:gd name="connsiteX927" fmla="*/ 565834 w 2278811"/>
              <a:gd name="connsiteY927" fmla="*/ 1696211 h 2349170"/>
              <a:gd name="connsiteX928" fmla="*/ 578502 w 2278811"/>
              <a:gd name="connsiteY928" fmla="*/ 1683543 h 2349170"/>
              <a:gd name="connsiteX929" fmla="*/ 498111 w 2278811"/>
              <a:gd name="connsiteY929" fmla="*/ 1683543 h 2349170"/>
              <a:gd name="connsiteX930" fmla="*/ 510780 w 2278811"/>
              <a:gd name="connsiteY930" fmla="*/ 1696211 h 2349170"/>
              <a:gd name="connsiteX931" fmla="*/ 498111 w 2278811"/>
              <a:gd name="connsiteY931" fmla="*/ 1708880 h 2349170"/>
              <a:gd name="connsiteX932" fmla="*/ 485443 w 2278811"/>
              <a:gd name="connsiteY932" fmla="*/ 1696211 h 2349170"/>
              <a:gd name="connsiteX933" fmla="*/ 498111 w 2278811"/>
              <a:gd name="connsiteY933" fmla="*/ 1683543 h 2349170"/>
              <a:gd name="connsiteX934" fmla="*/ 417720 w 2278811"/>
              <a:gd name="connsiteY934" fmla="*/ 1683543 h 2349170"/>
              <a:gd name="connsiteX935" fmla="*/ 430388 w 2278811"/>
              <a:gd name="connsiteY935" fmla="*/ 1696211 h 2349170"/>
              <a:gd name="connsiteX936" fmla="*/ 417720 w 2278811"/>
              <a:gd name="connsiteY936" fmla="*/ 1708880 h 2349170"/>
              <a:gd name="connsiteX937" fmla="*/ 405052 w 2278811"/>
              <a:gd name="connsiteY937" fmla="*/ 1696211 h 2349170"/>
              <a:gd name="connsiteX938" fmla="*/ 417720 w 2278811"/>
              <a:gd name="connsiteY938" fmla="*/ 1683543 h 2349170"/>
              <a:gd name="connsiteX939" fmla="*/ 337329 w 2278811"/>
              <a:gd name="connsiteY939" fmla="*/ 1683543 h 2349170"/>
              <a:gd name="connsiteX940" fmla="*/ 349997 w 2278811"/>
              <a:gd name="connsiteY940" fmla="*/ 1696211 h 2349170"/>
              <a:gd name="connsiteX941" fmla="*/ 337329 w 2278811"/>
              <a:gd name="connsiteY941" fmla="*/ 1708880 h 2349170"/>
              <a:gd name="connsiteX942" fmla="*/ 324661 w 2278811"/>
              <a:gd name="connsiteY942" fmla="*/ 1696211 h 2349170"/>
              <a:gd name="connsiteX943" fmla="*/ 337329 w 2278811"/>
              <a:gd name="connsiteY943" fmla="*/ 1683543 h 2349170"/>
              <a:gd name="connsiteX944" fmla="*/ 257034 w 2278811"/>
              <a:gd name="connsiteY944" fmla="*/ 1683543 h 2349170"/>
              <a:gd name="connsiteX945" fmla="*/ 269702 w 2278811"/>
              <a:gd name="connsiteY945" fmla="*/ 1696211 h 2349170"/>
              <a:gd name="connsiteX946" fmla="*/ 257034 w 2278811"/>
              <a:gd name="connsiteY946" fmla="*/ 1708880 h 2349170"/>
              <a:gd name="connsiteX947" fmla="*/ 244366 w 2278811"/>
              <a:gd name="connsiteY947" fmla="*/ 1696211 h 2349170"/>
              <a:gd name="connsiteX948" fmla="*/ 257034 w 2278811"/>
              <a:gd name="connsiteY948" fmla="*/ 1683543 h 2349170"/>
              <a:gd name="connsiteX949" fmla="*/ 176643 w 2278811"/>
              <a:gd name="connsiteY949" fmla="*/ 1683543 h 2349170"/>
              <a:gd name="connsiteX950" fmla="*/ 189312 w 2278811"/>
              <a:gd name="connsiteY950" fmla="*/ 1696211 h 2349170"/>
              <a:gd name="connsiteX951" fmla="*/ 176643 w 2278811"/>
              <a:gd name="connsiteY951" fmla="*/ 1708880 h 2349170"/>
              <a:gd name="connsiteX952" fmla="*/ 163975 w 2278811"/>
              <a:gd name="connsiteY952" fmla="*/ 1696211 h 2349170"/>
              <a:gd name="connsiteX953" fmla="*/ 176643 w 2278811"/>
              <a:gd name="connsiteY953" fmla="*/ 1683543 h 2349170"/>
              <a:gd name="connsiteX954" fmla="*/ 2182752 w 2278811"/>
              <a:gd name="connsiteY954" fmla="*/ 1682421 h 2349170"/>
              <a:gd name="connsiteX955" fmla="*/ 2194181 w 2278811"/>
              <a:gd name="connsiteY955" fmla="*/ 1690135 h 2349170"/>
              <a:gd name="connsiteX956" fmla="*/ 2185419 w 2278811"/>
              <a:gd name="connsiteY956" fmla="*/ 1707756 h 2349170"/>
              <a:gd name="connsiteX957" fmla="*/ 2182752 w 2278811"/>
              <a:gd name="connsiteY957" fmla="*/ 1707756 h 2349170"/>
              <a:gd name="connsiteX958" fmla="*/ 2170083 w 2278811"/>
              <a:gd name="connsiteY958" fmla="*/ 1695088 h 2349170"/>
              <a:gd name="connsiteX959" fmla="*/ 2182752 w 2278811"/>
              <a:gd name="connsiteY959" fmla="*/ 1682421 h 2349170"/>
              <a:gd name="connsiteX960" fmla="*/ 93251 w 2278811"/>
              <a:gd name="connsiteY960" fmla="*/ 1682421 h 2349170"/>
              <a:gd name="connsiteX961" fmla="*/ 105920 w 2278811"/>
              <a:gd name="connsiteY961" fmla="*/ 1695088 h 2349170"/>
              <a:gd name="connsiteX962" fmla="*/ 93251 w 2278811"/>
              <a:gd name="connsiteY962" fmla="*/ 1707281 h 2349170"/>
              <a:gd name="connsiteX963" fmla="*/ 90584 w 2278811"/>
              <a:gd name="connsiteY963" fmla="*/ 1707281 h 2349170"/>
              <a:gd name="connsiteX964" fmla="*/ 81822 w 2278811"/>
              <a:gd name="connsiteY964" fmla="*/ 1689660 h 2349170"/>
              <a:gd name="connsiteX965" fmla="*/ 93251 w 2278811"/>
              <a:gd name="connsiteY965" fmla="*/ 1682421 h 2349170"/>
              <a:gd name="connsiteX966" fmla="*/ 2182751 w 2278811"/>
              <a:gd name="connsiteY966" fmla="*/ 1602220 h 2349170"/>
              <a:gd name="connsiteX967" fmla="*/ 2195513 w 2278811"/>
              <a:gd name="connsiteY967" fmla="*/ 1614887 h 2349170"/>
              <a:gd name="connsiteX968" fmla="*/ 2195513 w 2278811"/>
              <a:gd name="connsiteY968" fmla="*/ 1614983 h 2349170"/>
              <a:gd name="connsiteX969" fmla="*/ 2182751 w 2278811"/>
              <a:gd name="connsiteY969" fmla="*/ 1627747 h 2349170"/>
              <a:gd name="connsiteX970" fmla="*/ 2169987 w 2278811"/>
              <a:gd name="connsiteY970" fmla="*/ 1614983 h 2349170"/>
              <a:gd name="connsiteX971" fmla="*/ 2182751 w 2278811"/>
              <a:gd name="connsiteY971" fmla="*/ 1602220 h 2349170"/>
              <a:gd name="connsiteX972" fmla="*/ 2102361 w 2278811"/>
              <a:gd name="connsiteY972" fmla="*/ 1602220 h 2349170"/>
              <a:gd name="connsiteX973" fmla="*/ 2115123 w 2278811"/>
              <a:gd name="connsiteY973" fmla="*/ 1614887 h 2349170"/>
              <a:gd name="connsiteX974" fmla="*/ 2115123 w 2278811"/>
              <a:gd name="connsiteY974" fmla="*/ 1614983 h 2349170"/>
              <a:gd name="connsiteX975" fmla="*/ 2102361 w 2278811"/>
              <a:gd name="connsiteY975" fmla="*/ 1627747 h 2349170"/>
              <a:gd name="connsiteX976" fmla="*/ 2089597 w 2278811"/>
              <a:gd name="connsiteY976" fmla="*/ 1614983 h 2349170"/>
              <a:gd name="connsiteX977" fmla="*/ 2102361 w 2278811"/>
              <a:gd name="connsiteY977" fmla="*/ 1602220 h 2349170"/>
              <a:gd name="connsiteX978" fmla="*/ 2022063 w 2278811"/>
              <a:gd name="connsiteY978" fmla="*/ 1602220 h 2349170"/>
              <a:gd name="connsiteX979" fmla="*/ 2034732 w 2278811"/>
              <a:gd name="connsiteY979" fmla="*/ 1614888 h 2349170"/>
              <a:gd name="connsiteX980" fmla="*/ 2034732 w 2278811"/>
              <a:gd name="connsiteY980" fmla="*/ 1615078 h 2349170"/>
              <a:gd name="connsiteX981" fmla="*/ 2021872 w 2278811"/>
              <a:gd name="connsiteY981" fmla="*/ 1627747 h 2349170"/>
              <a:gd name="connsiteX982" fmla="*/ 2009206 w 2278811"/>
              <a:gd name="connsiteY982" fmla="*/ 1614888 h 2349170"/>
              <a:gd name="connsiteX983" fmla="*/ 2022063 w 2278811"/>
              <a:gd name="connsiteY983" fmla="*/ 1602220 h 2349170"/>
              <a:gd name="connsiteX984" fmla="*/ 1941672 w 2278811"/>
              <a:gd name="connsiteY984" fmla="*/ 1602220 h 2349170"/>
              <a:gd name="connsiteX985" fmla="*/ 1954341 w 2278811"/>
              <a:gd name="connsiteY985" fmla="*/ 1614888 h 2349170"/>
              <a:gd name="connsiteX986" fmla="*/ 1954341 w 2278811"/>
              <a:gd name="connsiteY986" fmla="*/ 1615078 h 2349170"/>
              <a:gd name="connsiteX987" fmla="*/ 1941482 w 2278811"/>
              <a:gd name="connsiteY987" fmla="*/ 1627747 h 2349170"/>
              <a:gd name="connsiteX988" fmla="*/ 1928813 w 2278811"/>
              <a:gd name="connsiteY988" fmla="*/ 1614888 h 2349170"/>
              <a:gd name="connsiteX989" fmla="*/ 1941672 w 2278811"/>
              <a:gd name="connsiteY989" fmla="*/ 1602220 h 2349170"/>
              <a:gd name="connsiteX990" fmla="*/ 1861282 w 2278811"/>
              <a:gd name="connsiteY990" fmla="*/ 1602220 h 2349170"/>
              <a:gd name="connsiteX991" fmla="*/ 1874044 w 2278811"/>
              <a:gd name="connsiteY991" fmla="*/ 1614887 h 2349170"/>
              <a:gd name="connsiteX992" fmla="*/ 1874044 w 2278811"/>
              <a:gd name="connsiteY992" fmla="*/ 1614983 h 2349170"/>
              <a:gd name="connsiteX993" fmla="*/ 1861282 w 2278811"/>
              <a:gd name="connsiteY993" fmla="*/ 1627747 h 2349170"/>
              <a:gd name="connsiteX994" fmla="*/ 1848518 w 2278811"/>
              <a:gd name="connsiteY994" fmla="*/ 1614983 h 2349170"/>
              <a:gd name="connsiteX995" fmla="*/ 1861282 w 2278811"/>
              <a:gd name="connsiteY995" fmla="*/ 1602220 h 2349170"/>
              <a:gd name="connsiteX996" fmla="*/ 1780985 w 2278811"/>
              <a:gd name="connsiteY996" fmla="*/ 1602220 h 2349170"/>
              <a:gd name="connsiteX997" fmla="*/ 1793654 w 2278811"/>
              <a:gd name="connsiteY997" fmla="*/ 1614888 h 2349170"/>
              <a:gd name="connsiteX998" fmla="*/ 1793654 w 2278811"/>
              <a:gd name="connsiteY998" fmla="*/ 1615078 h 2349170"/>
              <a:gd name="connsiteX999" fmla="*/ 1780797 w 2278811"/>
              <a:gd name="connsiteY999" fmla="*/ 1627747 h 2349170"/>
              <a:gd name="connsiteX1000" fmla="*/ 1768128 w 2278811"/>
              <a:gd name="connsiteY1000" fmla="*/ 1614888 h 2349170"/>
              <a:gd name="connsiteX1001" fmla="*/ 1780985 w 2278811"/>
              <a:gd name="connsiteY1001" fmla="*/ 1602220 h 2349170"/>
              <a:gd name="connsiteX1002" fmla="*/ 1700594 w 2278811"/>
              <a:gd name="connsiteY1002" fmla="*/ 1602220 h 2349170"/>
              <a:gd name="connsiteX1003" fmla="*/ 1713263 w 2278811"/>
              <a:gd name="connsiteY1003" fmla="*/ 1614888 h 2349170"/>
              <a:gd name="connsiteX1004" fmla="*/ 1713263 w 2278811"/>
              <a:gd name="connsiteY1004" fmla="*/ 1615078 h 2349170"/>
              <a:gd name="connsiteX1005" fmla="*/ 1700403 w 2278811"/>
              <a:gd name="connsiteY1005" fmla="*/ 1627747 h 2349170"/>
              <a:gd name="connsiteX1006" fmla="*/ 1687737 w 2278811"/>
              <a:gd name="connsiteY1006" fmla="*/ 1614888 h 2349170"/>
              <a:gd name="connsiteX1007" fmla="*/ 1700594 w 2278811"/>
              <a:gd name="connsiteY1007" fmla="*/ 1602220 h 2349170"/>
              <a:gd name="connsiteX1008" fmla="*/ 1620204 w 2278811"/>
              <a:gd name="connsiteY1008" fmla="*/ 1602220 h 2349170"/>
              <a:gd name="connsiteX1009" fmla="*/ 1632873 w 2278811"/>
              <a:gd name="connsiteY1009" fmla="*/ 1614888 h 2349170"/>
              <a:gd name="connsiteX1010" fmla="*/ 1632873 w 2278811"/>
              <a:gd name="connsiteY1010" fmla="*/ 1615078 h 2349170"/>
              <a:gd name="connsiteX1011" fmla="*/ 1620014 w 2278811"/>
              <a:gd name="connsiteY1011" fmla="*/ 1627747 h 2349170"/>
              <a:gd name="connsiteX1012" fmla="*/ 1607345 w 2278811"/>
              <a:gd name="connsiteY1012" fmla="*/ 1614888 h 2349170"/>
              <a:gd name="connsiteX1013" fmla="*/ 1620204 w 2278811"/>
              <a:gd name="connsiteY1013" fmla="*/ 1602220 h 2349170"/>
              <a:gd name="connsiteX1014" fmla="*/ 1539814 w 2278811"/>
              <a:gd name="connsiteY1014" fmla="*/ 1602220 h 2349170"/>
              <a:gd name="connsiteX1015" fmla="*/ 1552576 w 2278811"/>
              <a:gd name="connsiteY1015" fmla="*/ 1614887 h 2349170"/>
              <a:gd name="connsiteX1016" fmla="*/ 1552576 w 2278811"/>
              <a:gd name="connsiteY1016" fmla="*/ 1614983 h 2349170"/>
              <a:gd name="connsiteX1017" fmla="*/ 1539814 w 2278811"/>
              <a:gd name="connsiteY1017" fmla="*/ 1627747 h 2349170"/>
              <a:gd name="connsiteX1018" fmla="*/ 1527050 w 2278811"/>
              <a:gd name="connsiteY1018" fmla="*/ 1614983 h 2349170"/>
              <a:gd name="connsiteX1019" fmla="*/ 1539814 w 2278811"/>
              <a:gd name="connsiteY1019" fmla="*/ 1602220 h 2349170"/>
              <a:gd name="connsiteX1020" fmla="*/ 1459423 w 2278811"/>
              <a:gd name="connsiteY1020" fmla="*/ 1602220 h 2349170"/>
              <a:gd name="connsiteX1021" fmla="*/ 1472185 w 2278811"/>
              <a:gd name="connsiteY1021" fmla="*/ 1614887 h 2349170"/>
              <a:gd name="connsiteX1022" fmla="*/ 1472185 w 2278811"/>
              <a:gd name="connsiteY1022" fmla="*/ 1614983 h 2349170"/>
              <a:gd name="connsiteX1023" fmla="*/ 1459423 w 2278811"/>
              <a:gd name="connsiteY1023" fmla="*/ 1627747 h 2349170"/>
              <a:gd name="connsiteX1024" fmla="*/ 1446659 w 2278811"/>
              <a:gd name="connsiteY1024" fmla="*/ 1614983 h 2349170"/>
              <a:gd name="connsiteX1025" fmla="*/ 1459423 w 2278811"/>
              <a:gd name="connsiteY1025" fmla="*/ 1602220 h 2349170"/>
              <a:gd name="connsiteX1026" fmla="*/ 1379126 w 2278811"/>
              <a:gd name="connsiteY1026" fmla="*/ 1602220 h 2349170"/>
              <a:gd name="connsiteX1027" fmla="*/ 1391795 w 2278811"/>
              <a:gd name="connsiteY1027" fmla="*/ 1614888 h 2349170"/>
              <a:gd name="connsiteX1028" fmla="*/ 1391795 w 2278811"/>
              <a:gd name="connsiteY1028" fmla="*/ 1615078 h 2349170"/>
              <a:gd name="connsiteX1029" fmla="*/ 1378935 w 2278811"/>
              <a:gd name="connsiteY1029" fmla="*/ 1627747 h 2349170"/>
              <a:gd name="connsiteX1030" fmla="*/ 1366269 w 2278811"/>
              <a:gd name="connsiteY1030" fmla="*/ 1614888 h 2349170"/>
              <a:gd name="connsiteX1031" fmla="*/ 1379126 w 2278811"/>
              <a:gd name="connsiteY1031" fmla="*/ 1602220 h 2349170"/>
              <a:gd name="connsiteX1032" fmla="*/ 1298735 w 2278811"/>
              <a:gd name="connsiteY1032" fmla="*/ 1602220 h 2349170"/>
              <a:gd name="connsiteX1033" fmla="*/ 1311404 w 2278811"/>
              <a:gd name="connsiteY1033" fmla="*/ 1614888 h 2349170"/>
              <a:gd name="connsiteX1034" fmla="*/ 1311404 w 2278811"/>
              <a:gd name="connsiteY1034" fmla="*/ 1615078 h 2349170"/>
              <a:gd name="connsiteX1035" fmla="*/ 1298545 w 2278811"/>
              <a:gd name="connsiteY1035" fmla="*/ 1627747 h 2349170"/>
              <a:gd name="connsiteX1036" fmla="*/ 1285876 w 2278811"/>
              <a:gd name="connsiteY1036" fmla="*/ 1614888 h 2349170"/>
              <a:gd name="connsiteX1037" fmla="*/ 1298735 w 2278811"/>
              <a:gd name="connsiteY1037" fmla="*/ 1602220 h 2349170"/>
              <a:gd name="connsiteX1038" fmla="*/ 1218345 w 2278811"/>
              <a:gd name="connsiteY1038" fmla="*/ 1602220 h 2349170"/>
              <a:gd name="connsiteX1039" fmla="*/ 1231107 w 2278811"/>
              <a:gd name="connsiteY1039" fmla="*/ 1614887 h 2349170"/>
              <a:gd name="connsiteX1040" fmla="*/ 1231107 w 2278811"/>
              <a:gd name="connsiteY1040" fmla="*/ 1614983 h 2349170"/>
              <a:gd name="connsiteX1041" fmla="*/ 1218345 w 2278811"/>
              <a:gd name="connsiteY1041" fmla="*/ 1627747 h 2349170"/>
              <a:gd name="connsiteX1042" fmla="*/ 1205581 w 2278811"/>
              <a:gd name="connsiteY1042" fmla="*/ 1614983 h 2349170"/>
              <a:gd name="connsiteX1043" fmla="*/ 1218345 w 2278811"/>
              <a:gd name="connsiteY1043" fmla="*/ 1602220 h 2349170"/>
              <a:gd name="connsiteX1044" fmla="*/ 1138047 w 2278811"/>
              <a:gd name="connsiteY1044" fmla="*/ 1602220 h 2349170"/>
              <a:gd name="connsiteX1045" fmla="*/ 1150716 w 2278811"/>
              <a:gd name="connsiteY1045" fmla="*/ 1614888 h 2349170"/>
              <a:gd name="connsiteX1046" fmla="*/ 1150716 w 2278811"/>
              <a:gd name="connsiteY1046" fmla="*/ 1615078 h 2349170"/>
              <a:gd name="connsiteX1047" fmla="*/ 1137859 w 2278811"/>
              <a:gd name="connsiteY1047" fmla="*/ 1627747 h 2349170"/>
              <a:gd name="connsiteX1048" fmla="*/ 1125190 w 2278811"/>
              <a:gd name="connsiteY1048" fmla="*/ 1614888 h 2349170"/>
              <a:gd name="connsiteX1049" fmla="*/ 1138047 w 2278811"/>
              <a:gd name="connsiteY1049" fmla="*/ 1602220 h 2349170"/>
              <a:gd name="connsiteX1050" fmla="*/ 1057657 w 2278811"/>
              <a:gd name="connsiteY1050" fmla="*/ 1602220 h 2349170"/>
              <a:gd name="connsiteX1051" fmla="*/ 1070326 w 2278811"/>
              <a:gd name="connsiteY1051" fmla="*/ 1614888 h 2349170"/>
              <a:gd name="connsiteX1052" fmla="*/ 1070326 w 2278811"/>
              <a:gd name="connsiteY1052" fmla="*/ 1615078 h 2349170"/>
              <a:gd name="connsiteX1053" fmla="*/ 1057466 w 2278811"/>
              <a:gd name="connsiteY1053" fmla="*/ 1627747 h 2349170"/>
              <a:gd name="connsiteX1054" fmla="*/ 1044800 w 2278811"/>
              <a:gd name="connsiteY1054" fmla="*/ 1614888 h 2349170"/>
              <a:gd name="connsiteX1055" fmla="*/ 1057657 w 2278811"/>
              <a:gd name="connsiteY1055" fmla="*/ 1602220 h 2349170"/>
              <a:gd name="connsiteX1056" fmla="*/ 977266 w 2278811"/>
              <a:gd name="connsiteY1056" fmla="*/ 1602220 h 2349170"/>
              <a:gd name="connsiteX1057" fmla="*/ 989935 w 2278811"/>
              <a:gd name="connsiteY1057" fmla="*/ 1614888 h 2349170"/>
              <a:gd name="connsiteX1058" fmla="*/ 989935 w 2278811"/>
              <a:gd name="connsiteY1058" fmla="*/ 1615078 h 2349170"/>
              <a:gd name="connsiteX1059" fmla="*/ 977076 w 2278811"/>
              <a:gd name="connsiteY1059" fmla="*/ 1627747 h 2349170"/>
              <a:gd name="connsiteX1060" fmla="*/ 964407 w 2278811"/>
              <a:gd name="connsiteY1060" fmla="*/ 1614888 h 2349170"/>
              <a:gd name="connsiteX1061" fmla="*/ 977266 w 2278811"/>
              <a:gd name="connsiteY1061" fmla="*/ 1602220 h 2349170"/>
              <a:gd name="connsiteX1062" fmla="*/ 896876 w 2278811"/>
              <a:gd name="connsiteY1062" fmla="*/ 1602220 h 2349170"/>
              <a:gd name="connsiteX1063" fmla="*/ 909638 w 2278811"/>
              <a:gd name="connsiteY1063" fmla="*/ 1614887 h 2349170"/>
              <a:gd name="connsiteX1064" fmla="*/ 909638 w 2278811"/>
              <a:gd name="connsiteY1064" fmla="*/ 1614983 h 2349170"/>
              <a:gd name="connsiteX1065" fmla="*/ 896876 w 2278811"/>
              <a:gd name="connsiteY1065" fmla="*/ 1627747 h 2349170"/>
              <a:gd name="connsiteX1066" fmla="*/ 884112 w 2278811"/>
              <a:gd name="connsiteY1066" fmla="*/ 1614983 h 2349170"/>
              <a:gd name="connsiteX1067" fmla="*/ 896876 w 2278811"/>
              <a:gd name="connsiteY1067" fmla="*/ 1602220 h 2349170"/>
              <a:gd name="connsiteX1068" fmla="*/ 816486 w 2278811"/>
              <a:gd name="connsiteY1068" fmla="*/ 1602220 h 2349170"/>
              <a:gd name="connsiteX1069" fmla="*/ 829248 w 2278811"/>
              <a:gd name="connsiteY1069" fmla="*/ 1614887 h 2349170"/>
              <a:gd name="connsiteX1070" fmla="*/ 829248 w 2278811"/>
              <a:gd name="connsiteY1070" fmla="*/ 1614983 h 2349170"/>
              <a:gd name="connsiteX1071" fmla="*/ 816486 w 2278811"/>
              <a:gd name="connsiteY1071" fmla="*/ 1627747 h 2349170"/>
              <a:gd name="connsiteX1072" fmla="*/ 803722 w 2278811"/>
              <a:gd name="connsiteY1072" fmla="*/ 1614983 h 2349170"/>
              <a:gd name="connsiteX1073" fmla="*/ 816486 w 2278811"/>
              <a:gd name="connsiteY1073" fmla="*/ 1602220 h 2349170"/>
              <a:gd name="connsiteX1074" fmla="*/ 736188 w 2278811"/>
              <a:gd name="connsiteY1074" fmla="*/ 1602220 h 2349170"/>
              <a:gd name="connsiteX1075" fmla="*/ 748857 w 2278811"/>
              <a:gd name="connsiteY1075" fmla="*/ 1614888 h 2349170"/>
              <a:gd name="connsiteX1076" fmla="*/ 748857 w 2278811"/>
              <a:gd name="connsiteY1076" fmla="*/ 1615078 h 2349170"/>
              <a:gd name="connsiteX1077" fmla="*/ 735997 w 2278811"/>
              <a:gd name="connsiteY1077" fmla="*/ 1627747 h 2349170"/>
              <a:gd name="connsiteX1078" fmla="*/ 723331 w 2278811"/>
              <a:gd name="connsiteY1078" fmla="*/ 1614888 h 2349170"/>
              <a:gd name="connsiteX1079" fmla="*/ 736188 w 2278811"/>
              <a:gd name="connsiteY1079" fmla="*/ 1602220 h 2349170"/>
              <a:gd name="connsiteX1080" fmla="*/ 655797 w 2278811"/>
              <a:gd name="connsiteY1080" fmla="*/ 1602220 h 2349170"/>
              <a:gd name="connsiteX1081" fmla="*/ 668466 w 2278811"/>
              <a:gd name="connsiteY1081" fmla="*/ 1614888 h 2349170"/>
              <a:gd name="connsiteX1082" fmla="*/ 668466 w 2278811"/>
              <a:gd name="connsiteY1082" fmla="*/ 1615078 h 2349170"/>
              <a:gd name="connsiteX1083" fmla="*/ 655607 w 2278811"/>
              <a:gd name="connsiteY1083" fmla="*/ 1627747 h 2349170"/>
              <a:gd name="connsiteX1084" fmla="*/ 642938 w 2278811"/>
              <a:gd name="connsiteY1084" fmla="*/ 1614888 h 2349170"/>
              <a:gd name="connsiteX1085" fmla="*/ 655797 w 2278811"/>
              <a:gd name="connsiteY1085" fmla="*/ 1602220 h 2349170"/>
              <a:gd name="connsiteX1086" fmla="*/ 575407 w 2278811"/>
              <a:gd name="connsiteY1086" fmla="*/ 1602220 h 2349170"/>
              <a:gd name="connsiteX1087" fmla="*/ 588169 w 2278811"/>
              <a:gd name="connsiteY1087" fmla="*/ 1614887 h 2349170"/>
              <a:gd name="connsiteX1088" fmla="*/ 588169 w 2278811"/>
              <a:gd name="connsiteY1088" fmla="*/ 1614983 h 2349170"/>
              <a:gd name="connsiteX1089" fmla="*/ 575407 w 2278811"/>
              <a:gd name="connsiteY1089" fmla="*/ 1627747 h 2349170"/>
              <a:gd name="connsiteX1090" fmla="*/ 562643 w 2278811"/>
              <a:gd name="connsiteY1090" fmla="*/ 1614983 h 2349170"/>
              <a:gd name="connsiteX1091" fmla="*/ 575407 w 2278811"/>
              <a:gd name="connsiteY1091" fmla="*/ 1602220 h 2349170"/>
              <a:gd name="connsiteX1092" fmla="*/ 495110 w 2278811"/>
              <a:gd name="connsiteY1092" fmla="*/ 1602220 h 2349170"/>
              <a:gd name="connsiteX1093" fmla="*/ 507779 w 2278811"/>
              <a:gd name="connsiteY1093" fmla="*/ 1614888 h 2349170"/>
              <a:gd name="connsiteX1094" fmla="*/ 507779 w 2278811"/>
              <a:gd name="connsiteY1094" fmla="*/ 1615078 h 2349170"/>
              <a:gd name="connsiteX1095" fmla="*/ 494922 w 2278811"/>
              <a:gd name="connsiteY1095" fmla="*/ 1627747 h 2349170"/>
              <a:gd name="connsiteX1096" fmla="*/ 482253 w 2278811"/>
              <a:gd name="connsiteY1096" fmla="*/ 1614888 h 2349170"/>
              <a:gd name="connsiteX1097" fmla="*/ 495110 w 2278811"/>
              <a:gd name="connsiteY1097" fmla="*/ 1602220 h 2349170"/>
              <a:gd name="connsiteX1098" fmla="*/ 414719 w 2278811"/>
              <a:gd name="connsiteY1098" fmla="*/ 1602220 h 2349170"/>
              <a:gd name="connsiteX1099" fmla="*/ 427388 w 2278811"/>
              <a:gd name="connsiteY1099" fmla="*/ 1614888 h 2349170"/>
              <a:gd name="connsiteX1100" fmla="*/ 427388 w 2278811"/>
              <a:gd name="connsiteY1100" fmla="*/ 1615078 h 2349170"/>
              <a:gd name="connsiteX1101" fmla="*/ 414528 w 2278811"/>
              <a:gd name="connsiteY1101" fmla="*/ 1627747 h 2349170"/>
              <a:gd name="connsiteX1102" fmla="*/ 401862 w 2278811"/>
              <a:gd name="connsiteY1102" fmla="*/ 1614888 h 2349170"/>
              <a:gd name="connsiteX1103" fmla="*/ 414719 w 2278811"/>
              <a:gd name="connsiteY1103" fmla="*/ 1602220 h 2349170"/>
              <a:gd name="connsiteX1104" fmla="*/ 334329 w 2278811"/>
              <a:gd name="connsiteY1104" fmla="*/ 1602220 h 2349170"/>
              <a:gd name="connsiteX1105" fmla="*/ 346998 w 2278811"/>
              <a:gd name="connsiteY1105" fmla="*/ 1614888 h 2349170"/>
              <a:gd name="connsiteX1106" fmla="*/ 346998 w 2278811"/>
              <a:gd name="connsiteY1106" fmla="*/ 1615078 h 2349170"/>
              <a:gd name="connsiteX1107" fmla="*/ 334139 w 2278811"/>
              <a:gd name="connsiteY1107" fmla="*/ 1627747 h 2349170"/>
              <a:gd name="connsiteX1108" fmla="*/ 321470 w 2278811"/>
              <a:gd name="connsiteY1108" fmla="*/ 1614888 h 2349170"/>
              <a:gd name="connsiteX1109" fmla="*/ 334329 w 2278811"/>
              <a:gd name="connsiteY1109" fmla="*/ 1602220 h 2349170"/>
              <a:gd name="connsiteX1110" fmla="*/ 253939 w 2278811"/>
              <a:gd name="connsiteY1110" fmla="*/ 1602220 h 2349170"/>
              <a:gd name="connsiteX1111" fmla="*/ 266701 w 2278811"/>
              <a:gd name="connsiteY1111" fmla="*/ 1614887 h 2349170"/>
              <a:gd name="connsiteX1112" fmla="*/ 266701 w 2278811"/>
              <a:gd name="connsiteY1112" fmla="*/ 1614983 h 2349170"/>
              <a:gd name="connsiteX1113" fmla="*/ 253939 w 2278811"/>
              <a:gd name="connsiteY1113" fmla="*/ 1627747 h 2349170"/>
              <a:gd name="connsiteX1114" fmla="*/ 241175 w 2278811"/>
              <a:gd name="connsiteY1114" fmla="*/ 1614983 h 2349170"/>
              <a:gd name="connsiteX1115" fmla="*/ 253939 w 2278811"/>
              <a:gd name="connsiteY1115" fmla="*/ 1602220 h 2349170"/>
              <a:gd name="connsiteX1116" fmla="*/ 173548 w 2278811"/>
              <a:gd name="connsiteY1116" fmla="*/ 1602220 h 2349170"/>
              <a:gd name="connsiteX1117" fmla="*/ 186310 w 2278811"/>
              <a:gd name="connsiteY1117" fmla="*/ 1614887 h 2349170"/>
              <a:gd name="connsiteX1118" fmla="*/ 186310 w 2278811"/>
              <a:gd name="connsiteY1118" fmla="*/ 1614983 h 2349170"/>
              <a:gd name="connsiteX1119" fmla="*/ 173548 w 2278811"/>
              <a:gd name="connsiteY1119" fmla="*/ 1627747 h 2349170"/>
              <a:gd name="connsiteX1120" fmla="*/ 160784 w 2278811"/>
              <a:gd name="connsiteY1120" fmla="*/ 1614983 h 2349170"/>
              <a:gd name="connsiteX1121" fmla="*/ 173548 w 2278811"/>
              <a:gd name="connsiteY1121" fmla="*/ 1602220 h 2349170"/>
              <a:gd name="connsiteX1122" fmla="*/ 93251 w 2278811"/>
              <a:gd name="connsiteY1122" fmla="*/ 1602220 h 2349170"/>
              <a:gd name="connsiteX1123" fmla="*/ 105920 w 2278811"/>
              <a:gd name="connsiteY1123" fmla="*/ 1614888 h 2349170"/>
              <a:gd name="connsiteX1124" fmla="*/ 105920 w 2278811"/>
              <a:gd name="connsiteY1124" fmla="*/ 1615078 h 2349170"/>
              <a:gd name="connsiteX1125" fmla="*/ 93060 w 2278811"/>
              <a:gd name="connsiteY1125" fmla="*/ 1627747 h 2349170"/>
              <a:gd name="connsiteX1126" fmla="*/ 80394 w 2278811"/>
              <a:gd name="connsiteY1126" fmla="*/ 1614888 h 2349170"/>
              <a:gd name="connsiteX1127" fmla="*/ 93251 w 2278811"/>
              <a:gd name="connsiteY1127" fmla="*/ 1602220 h 2349170"/>
              <a:gd name="connsiteX1128" fmla="*/ 2260570 w 2278811"/>
              <a:gd name="connsiteY1128" fmla="*/ 1522591 h 2349170"/>
              <a:gd name="connsiteX1129" fmla="*/ 2253903 w 2278811"/>
              <a:gd name="connsiteY1129" fmla="*/ 1543260 h 2349170"/>
              <a:gd name="connsiteX1130" fmla="*/ 2250473 w 2278811"/>
              <a:gd name="connsiteY1130" fmla="*/ 1534783 h 2349170"/>
              <a:gd name="connsiteX1131" fmla="*/ 2260570 w 2278811"/>
              <a:gd name="connsiteY1131" fmla="*/ 1522591 h 2349170"/>
              <a:gd name="connsiteX1132" fmla="*/ 15242 w 2278811"/>
              <a:gd name="connsiteY1132" fmla="*/ 1522591 h 2349170"/>
              <a:gd name="connsiteX1133" fmla="*/ 25339 w 2278811"/>
              <a:gd name="connsiteY1133" fmla="*/ 1534783 h 2349170"/>
              <a:gd name="connsiteX1134" fmla="*/ 21909 w 2278811"/>
              <a:gd name="connsiteY1134" fmla="*/ 1543260 h 2349170"/>
              <a:gd name="connsiteX1135" fmla="*/ 15242 w 2278811"/>
              <a:gd name="connsiteY1135" fmla="*/ 1522591 h 2349170"/>
              <a:gd name="connsiteX1136" fmla="*/ 2182751 w 2278811"/>
              <a:gd name="connsiteY1136" fmla="*/ 1522019 h 2349170"/>
              <a:gd name="connsiteX1137" fmla="*/ 2195513 w 2278811"/>
              <a:gd name="connsiteY1137" fmla="*/ 1534783 h 2349170"/>
              <a:gd name="connsiteX1138" fmla="*/ 2182751 w 2278811"/>
              <a:gd name="connsiteY1138" fmla="*/ 1547546 h 2349170"/>
              <a:gd name="connsiteX1139" fmla="*/ 2169987 w 2278811"/>
              <a:gd name="connsiteY1139" fmla="*/ 1534783 h 2349170"/>
              <a:gd name="connsiteX1140" fmla="*/ 2182751 w 2278811"/>
              <a:gd name="connsiteY1140" fmla="*/ 1522019 h 2349170"/>
              <a:gd name="connsiteX1141" fmla="*/ 2102361 w 2278811"/>
              <a:gd name="connsiteY1141" fmla="*/ 1522019 h 2349170"/>
              <a:gd name="connsiteX1142" fmla="*/ 2115123 w 2278811"/>
              <a:gd name="connsiteY1142" fmla="*/ 1534783 h 2349170"/>
              <a:gd name="connsiteX1143" fmla="*/ 2102361 w 2278811"/>
              <a:gd name="connsiteY1143" fmla="*/ 1547546 h 2349170"/>
              <a:gd name="connsiteX1144" fmla="*/ 2089597 w 2278811"/>
              <a:gd name="connsiteY1144" fmla="*/ 1534783 h 2349170"/>
              <a:gd name="connsiteX1145" fmla="*/ 2102361 w 2278811"/>
              <a:gd name="connsiteY1145" fmla="*/ 1522019 h 2349170"/>
              <a:gd name="connsiteX1146" fmla="*/ 2022063 w 2278811"/>
              <a:gd name="connsiteY1146" fmla="*/ 1522019 h 2349170"/>
              <a:gd name="connsiteX1147" fmla="*/ 2034732 w 2278811"/>
              <a:gd name="connsiteY1147" fmla="*/ 1534783 h 2349170"/>
              <a:gd name="connsiteX1148" fmla="*/ 2034732 w 2278811"/>
              <a:gd name="connsiteY1148" fmla="*/ 1534878 h 2349170"/>
              <a:gd name="connsiteX1149" fmla="*/ 2021872 w 2278811"/>
              <a:gd name="connsiteY1149" fmla="*/ 1547546 h 2349170"/>
              <a:gd name="connsiteX1150" fmla="*/ 2009206 w 2278811"/>
              <a:gd name="connsiteY1150" fmla="*/ 1534688 h 2349170"/>
              <a:gd name="connsiteX1151" fmla="*/ 2022063 w 2278811"/>
              <a:gd name="connsiteY1151" fmla="*/ 1522019 h 2349170"/>
              <a:gd name="connsiteX1152" fmla="*/ 1941672 w 2278811"/>
              <a:gd name="connsiteY1152" fmla="*/ 1522019 h 2349170"/>
              <a:gd name="connsiteX1153" fmla="*/ 1941768 w 2278811"/>
              <a:gd name="connsiteY1153" fmla="*/ 1522019 h 2349170"/>
              <a:gd name="connsiteX1154" fmla="*/ 1954341 w 2278811"/>
              <a:gd name="connsiteY1154" fmla="*/ 1534783 h 2349170"/>
              <a:gd name="connsiteX1155" fmla="*/ 1954341 w 2278811"/>
              <a:gd name="connsiteY1155" fmla="*/ 1534878 h 2349170"/>
              <a:gd name="connsiteX1156" fmla="*/ 1941482 w 2278811"/>
              <a:gd name="connsiteY1156" fmla="*/ 1547546 h 2349170"/>
              <a:gd name="connsiteX1157" fmla="*/ 1928813 w 2278811"/>
              <a:gd name="connsiteY1157" fmla="*/ 1534688 h 2349170"/>
              <a:gd name="connsiteX1158" fmla="*/ 1941672 w 2278811"/>
              <a:gd name="connsiteY1158" fmla="*/ 1522019 h 2349170"/>
              <a:gd name="connsiteX1159" fmla="*/ 1861282 w 2278811"/>
              <a:gd name="connsiteY1159" fmla="*/ 1522019 h 2349170"/>
              <a:gd name="connsiteX1160" fmla="*/ 1874044 w 2278811"/>
              <a:gd name="connsiteY1160" fmla="*/ 1534783 h 2349170"/>
              <a:gd name="connsiteX1161" fmla="*/ 1861282 w 2278811"/>
              <a:gd name="connsiteY1161" fmla="*/ 1547546 h 2349170"/>
              <a:gd name="connsiteX1162" fmla="*/ 1848518 w 2278811"/>
              <a:gd name="connsiteY1162" fmla="*/ 1534783 h 2349170"/>
              <a:gd name="connsiteX1163" fmla="*/ 1861282 w 2278811"/>
              <a:gd name="connsiteY1163" fmla="*/ 1522019 h 2349170"/>
              <a:gd name="connsiteX1164" fmla="*/ 1780985 w 2278811"/>
              <a:gd name="connsiteY1164" fmla="*/ 1522019 h 2349170"/>
              <a:gd name="connsiteX1165" fmla="*/ 1793654 w 2278811"/>
              <a:gd name="connsiteY1165" fmla="*/ 1534783 h 2349170"/>
              <a:gd name="connsiteX1166" fmla="*/ 1793654 w 2278811"/>
              <a:gd name="connsiteY1166" fmla="*/ 1534878 h 2349170"/>
              <a:gd name="connsiteX1167" fmla="*/ 1780797 w 2278811"/>
              <a:gd name="connsiteY1167" fmla="*/ 1547546 h 2349170"/>
              <a:gd name="connsiteX1168" fmla="*/ 1768128 w 2278811"/>
              <a:gd name="connsiteY1168" fmla="*/ 1534688 h 2349170"/>
              <a:gd name="connsiteX1169" fmla="*/ 1780985 w 2278811"/>
              <a:gd name="connsiteY1169" fmla="*/ 1522019 h 2349170"/>
              <a:gd name="connsiteX1170" fmla="*/ 1700594 w 2278811"/>
              <a:gd name="connsiteY1170" fmla="*/ 1522019 h 2349170"/>
              <a:gd name="connsiteX1171" fmla="*/ 1713263 w 2278811"/>
              <a:gd name="connsiteY1171" fmla="*/ 1534783 h 2349170"/>
              <a:gd name="connsiteX1172" fmla="*/ 1713263 w 2278811"/>
              <a:gd name="connsiteY1172" fmla="*/ 1534878 h 2349170"/>
              <a:gd name="connsiteX1173" fmla="*/ 1700403 w 2278811"/>
              <a:gd name="connsiteY1173" fmla="*/ 1547546 h 2349170"/>
              <a:gd name="connsiteX1174" fmla="*/ 1687737 w 2278811"/>
              <a:gd name="connsiteY1174" fmla="*/ 1534688 h 2349170"/>
              <a:gd name="connsiteX1175" fmla="*/ 1700594 w 2278811"/>
              <a:gd name="connsiteY1175" fmla="*/ 1522019 h 2349170"/>
              <a:gd name="connsiteX1176" fmla="*/ 1620204 w 2278811"/>
              <a:gd name="connsiteY1176" fmla="*/ 1522019 h 2349170"/>
              <a:gd name="connsiteX1177" fmla="*/ 1620300 w 2278811"/>
              <a:gd name="connsiteY1177" fmla="*/ 1522019 h 2349170"/>
              <a:gd name="connsiteX1178" fmla="*/ 1632873 w 2278811"/>
              <a:gd name="connsiteY1178" fmla="*/ 1534783 h 2349170"/>
              <a:gd name="connsiteX1179" fmla="*/ 1632873 w 2278811"/>
              <a:gd name="connsiteY1179" fmla="*/ 1534878 h 2349170"/>
              <a:gd name="connsiteX1180" fmla="*/ 1620014 w 2278811"/>
              <a:gd name="connsiteY1180" fmla="*/ 1547546 h 2349170"/>
              <a:gd name="connsiteX1181" fmla="*/ 1607345 w 2278811"/>
              <a:gd name="connsiteY1181" fmla="*/ 1534688 h 2349170"/>
              <a:gd name="connsiteX1182" fmla="*/ 1620204 w 2278811"/>
              <a:gd name="connsiteY1182" fmla="*/ 1522019 h 2349170"/>
              <a:gd name="connsiteX1183" fmla="*/ 1539814 w 2278811"/>
              <a:gd name="connsiteY1183" fmla="*/ 1522019 h 2349170"/>
              <a:gd name="connsiteX1184" fmla="*/ 1552576 w 2278811"/>
              <a:gd name="connsiteY1184" fmla="*/ 1534783 h 2349170"/>
              <a:gd name="connsiteX1185" fmla="*/ 1539814 w 2278811"/>
              <a:gd name="connsiteY1185" fmla="*/ 1547546 h 2349170"/>
              <a:gd name="connsiteX1186" fmla="*/ 1527050 w 2278811"/>
              <a:gd name="connsiteY1186" fmla="*/ 1534783 h 2349170"/>
              <a:gd name="connsiteX1187" fmla="*/ 1539814 w 2278811"/>
              <a:gd name="connsiteY1187" fmla="*/ 1522019 h 2349170"/>
              <a:gd name="connsiteX1188" fmla="*/ 1459423 w 2278811"/>
              <a:gd name="connsiteY1188" fmla="*/ 1522019 h 2349170"/>
              <a:gd name="connsiteX1189" fmla="*/ 1472185 w 2278811"/>
              <a:gd name="connsiteY1189" fmla="*/ 1534783 h 2349170"/>
              <a:gd name="connsiteX1190" fmla="*/ 1459423 w 2278811"/>
              <a:gd name="connsiteY1190" fmla="*/ 1547546 h 2349170"/>
              <a:gd name="connsiteX1191" fmla="*/ 1446659 w 2278811"/>
              <a:gd name="connsiteY1191" fmla="*/ 1534783 h 2349170"/>
              <a:gd name="connsiteX1192" fmla="*/ 1459423 w 2278811"/>
              <a:gd name="connsiteY1192" fmla="*/ 1522019 h 2349170"/>
              <a:gd name="connsiteX1193" fmla="*/ 1379126 w 2278811"/>
              <a:gd name="connsiteY1193" fmla="*/ 1522019 h 2349170"/>
              <a:gd name="connsiteX1194" fmla="*/ 1391795 w 2278811"/>
              <a:gd name="connsiteY1194" fmla="*/ 1534783 h 2349170"/>
              <a:gd name="connsiteX1195" fmla="*/ 1391795 w 2278811"/>
              <a:gd name="connsiteY1195" fmla="*/ 1534878 h 2349170"/>
              <a:gd name="connsiteX1196" fmla="*/ 1378935 w 2278811"/>
              <a:gd name="connsiteY1196" fmla="*/ 1547546 h 2349170"/>
              <a:gd name="connsiteX1197" fmla="*/ 1366269 w 2278811"/>
              <a:gd name="connsiteY1197" fmla="*/ 1534688 h 2349170"/>
              <a:gd name="connsiteX1198" fmla="*/ 1379126 w 2278811"/>
              <a:gd name="connsiteY1198" fmla="*/ 1522019 h 2349170"/>
              <a:gd name="connsiteX1199" fmla="*/ 1298735 w 2278811"/>
              <a:gd name="connsiteY1199" fmla="*/ 1522019 h 2349170"/>
              <a:gd name="connsiteX1200" fmla="*/ 1298831 w 2278811"/>
              <a:gd name="connsiteY1200" fmla="*/ 1522019 h 2349170"/>
              <a:gd name="connsiteX1201" fmla="*/ 1311404 w 2278811"/>
              <a:gd name="connsiteY1201" fmla="*/ 1534783 h 2349170"/>
              <a:gd name="connsiteX1202" fmla="*/ 1311404 w 2278811"/>
              <a:gd name="connsiteY1202" fmla="*/ 1534878 h 2349170"/>
              <a:gd name="connsiteX1203" fmla="*/ 1298545 w 2278811"/>
              <a:gd name="connsiteY1203" fmla="*/ 1547546 h 2349170"/>
              <a:gd name="connsiteX1204" fmla="*/ 1285876 w 2278811"/>
              <a:gd name="connsiteY1204" fmla="*/ 1534688 h 2349170"/>
              <a:gd name="connsiteX1205" fmla="*/ 1298735 w 2278811"/>
              <a:gd name="connsiteY1205" fmla="*/ 1522019 h 2349170"/>
              <a:gd name="connsiteX1206" fmla="*/ 1218345 w 2278811"/>
              <a:gd name="connsiteY1206" fmla="*/ 1522019 h 2349170"/>
              <a:gd name="connsiteX1207" fmla="*/ 1231107 w 2278811"/>
              <a:gd name="connsiteY1207" fmla="*/ 1534783 h 2349170"/>
              <a:gd name="connsiteX1208" fmla="*/ 1218345 w 2278811"/>
              <a:gd name="connsiteY1208" fmla="*/ 1547546 h 2349170"/>
              <a:gd name="connsiteX1209" fmla="*/ 1205581 w 2278811"/>
              <a:gd name="connsiteY1209" fmla="*/ 1534783 h 2349170"/>
              <a:gd name="connsiteX1210" fmla="*/ 1218345 w 2278811"/>
              <a:gd name="connsiteY1210" fmla="*/ 1522019 h 2349170"/>
              <a:gd name="connsiteX1211" fmla="*/ 1138047 w 2278811"/>
              <a:gd name="connsiteY1211" fmla="*/ 1522019 h 2349170"/>
              <a:gd name="connsiteX1212" fmla="*/ 1150716 w 2278811"/>
              <a:gd name="connsiteY1212" fmla="*/ 1534783 h 2349170"/>
              <a:gd name="connsiteX1213" fmla="*/ 1150716 w 2278811"/>
              <a:gd name="connsiteY1213" fmla="*/ 1534878 h 2349170"/>
              <a:gd name="connsiteX1214" fmla="*/ 1137859 w 2278811"/>
              <a:gd name="connsiteY1214" fmla="*/ 1547546 h 2349170"/>
              <a:gd name="connsiteX1215" fmla="*/ 1125190 w 2278811"/>
              <a:gd name="connsiteY1215" fmla="*/ 1534688 h 2349170"/>
              <a:gd name="connsiteX1216" fmla="*/ 1138047 w 2278811"/>
              <a:gd name="connsiteY1216" fmla="*/ 1522019 h 2349170"/>
              <a:gd name="connsiteX1217" fmla="*/ 1057657 w 2278811"/>
              <a:gd name="connsiteY1217" fmla="*/ 1522019 h 2349170"/>
              <a:gd name="connsiteX1218" fmla="*/ 1070326 w 2278811"/>
              <a:gd name="connsiteY1218" fmla="*/ 1534783 h 2349170"/>
              <a:gd name="connsiteX1219" fmla="*/ 1070326 w 2278811"/>
              <a:gd name="connsiteY1219" fmla="*/ 1534878 h 2349170"/>
              <a:gd name="connsiteX1220" fmla="*/ 1057466 w 2278811"/>
              <a:gd name="connsiteY1220" fmla="*/ 1547546 h 2349170"/>
              <a:gd name="connsiteX1221" fmla="*/ 1044800 w 2278811"/>
              <a:gd name="connsiteY1221" fmla="*/ 1534688 h 2349170"/>
              <a:gd name="connsiteX1222" fmla="*/ 1057657 w 2278811"/>
              <a:gd name="connsiteY1222" fmla="*/ 1522019 h 2349170"/>
              <a:gd name="connsiteX1223" fmla="*/ 977266 w 2278811"/>
              <a:gd name="connsiteY1223" fmla="*/ 1522019 h 2349170"/>
              <a:gd name="connsiteX1224" fmla="*/ 977362 w 2278811"/>
              <a:gd name="connsiteY1224" fmla="*/ 1522019 h 2349170"/>
              <a:gd name="connsiteX1225" fmla="*/ 989935 w 2278811"/>
              <a:gd name="connsiteY1225" fmla="*/ 1534783 h 2349170"/>
              <a:gd name="connsiteX1226" fmla="*/ 989935 w 2278811"/>
              <a:gd name="connsiteY1226" fmla="*/ 1534878 h 2349170"/>
              <a:gd name="connsiteX1227" fmla="*/ 977076 w 2278811"/>
              <a:gd name="connsiteY1227" fmla="*/ 1547546 h 2349170"/>
              <a:gd name="connsiteX1228" fmla="*/ 964407 w 2278811"/>
              <a:gd name="connsiteY1228" fmla="*/ 1534688 h 2349170"/>
              <a:gd name="connsiteX1229" fmla="*/ 977266 w 2278811"/>
              <a:gd name="connsiteY1229" fmla="*/ 1522019 h 2349170"/>
              <a:gd name="connsiteX1230" fmla="*/ 896876 w 2278811"/>
              <a:gd name="connsiteY1230" fmla="*/ 1522019 h 2349170"/>
              <a:gd name="connsiteX1231" fmla="*/ 909638 w 2278811"/>
              <a:gd name="connsiteY1231" fmla="*/ 1534783 h 2349170"/>
              <a:gd name="connsiteX1232" fmla="*/ 896876 w 2278811"/>
              <a:gd name="connsiteY1232" fmla="*/ 1547546 h 2349170"/>
              <a:gd name="connsiteX1233" fmla="*/ 884112 w 2278811"/>
              <a:gd name="connsiteY1233" fmla="*/ 1534783 h 2349170"/>
              <a:gd name="connsiteX1234" fmla="*/ 896876 w 2278811"/>
              <a:gd name="connsiteY1234" fmla="*/ 1522019 h 2349170"/>
              <a:gd name="connsiteX1235" fmla="*/ 816486 w 2278811"/>
              <a:gd name="connsiteY1235" fmla="*/ 1522019 h 2349170"/>
              <a:gd name="connsiteX1236" fmla="*/ 829248 w 2278811"/>
              <a:gd name="connsiteY1236" fmla="*/ 1534783 h 2349170"/>
              <a:gd name="connsiteX1237" fmla="*/ 816486 w 2278811"/>
              <a:gd name="connsiteY1237" fmla="*/ 1547546 h 2349170"/>
              <a:gd name="connsiteX1238" fmla="*/ 803722 w 2278811"/>
              <a:gd name="connsiteY1238" fmla="*/ 1534783 h 2349170"/>
              <a:gd name="connsiteX1239" fmla="*/ 816486 w 2278811"/>
              <a:gd name="connsiteY1239" fmla="*/ 1522019 h 2349170"/>
              <a:gd name="connsiteX1240" fmla="*/ 736188 w 2278811"/>
              <a:gd name="connsiteY1240" fmla="*/ 1522019 h 2349170"/>
              <a:gd name="connsiteX1241" fmla="*/ 748857 w 2278811"/>
              <a:gd name="connsiteY1241" fmla="*/ 1534783 h 2349170"/>
              <a:gd name="connsiteX1242" fmla="*/ 748857 w 2278811"/>
              <a:gd name="connsiteY1242" fmla="*/ 1534878 h 2349170"/>
              <a:gd name="connsiteX1243" fmla="*/ 735997 w 2278811"/>
              <a:gd name="connsiteY1243" fmla="*/ 1547546 h 2349170"/>
              <a:gd name="connsiteX1244" fmla="*/ 723331 w 2278811"/>
              <a:gd name="connsiteY1244" fmla="*/ 1534688 h 2349170"/>
              <a:gd name="connsiteX1245" fmla="*/ 736188 w 2278811"/>
              <a:gd name="connsiteY1245" fmla="*/ 1522019 h 2349170"/>
              <a:gd name="connsiteX1246" fmla="*/ 655797 w 2278811"/>
              <a:gd name="connsiteY1246" fmla="*/ 1522019 h 2349170"/>
              <a:gd name="connsiteX1247" fmla="*/ 655893 w 2278811"/>
              <a:gd name="connsiteY1247" fmla="*/ 1522019 h 2349170"/>
              <a:gd name="connsiteX1248" fmla="*/ 668466 w 2278811"/>
              <a:gd name="connsiteY1248" fmla="*/ 1534783 h 2349170"/>
              <a:gd name="connsiteX1249" fmla="*/ 668466 w 2278811"/>
              <a:gd name="connsiteY1249" fmla="*/ 1534878 h 2349170"/>
              <a:gd name="connsiteX1250" fmla="*/ 655607 w 2278811"/>
              <a:gd name="connsiteY1250" fmla="*/ 1547546 h 2349170"/>
              <a:gd name="connsiteX1251" fmla="*/ 642938 w 2278811"/>
              <a:gd name="connsiteY1251" fmla="*/ 1534688 h 2349170"/>
              <a:gd name="connsiteX1252" fmla="*/ 655797 w 2278811"/>
              <a:gd name="connsiteY1252" fmla="*/ 1522019 h 2349170"/>
              <a:gd name="connsiteX1253" fmla="*/ 575407 w 2278811"/>
              <a:gd name="connsiteY1253" fmla="*/ 1522019 h 2349170"/>
              <a:gd name="connsiteX1254" fmla="*/ 588169 w 2278811"/>
              <a:gd name="connsiteY1254" fmla="*/ 1534783 h 2349170"/>
              <a:gd name="connsiteX1255" fmla="*/ 575407 w 2278811"/>
              <a:gd name="connsiteY1255" fmla="*/ 1547546 h 2349170"/>
              <a:gd name="connsiteX1256" fmla="*/ 562643 w 2278811"/>
              <a:gd name="connsiteY1256" fmla="*/ 1534783 h 2349170"/>
              <a:gd name="connsiteX1257" fmla="*/ 575407 w 2278811"/>
              <a:gd name="connsiteY1257" fmla="*/ 1522019 h 2349170"/>
              <a:gd name="connsiteX1258" fmla="*/ 495110 w 2278811"/>
              <a:gd name="connsiteY1258" fmla="*/ 1522019 h 2349170"/>
              <a:gd name="connsiteX1259" fmla="*/ 507779 w 2278811"/>
              <a:gd name="connsiteY1259" fmla="*/ 1534783 h 2349170"/>
              <a:gd name="connsiteX1260" fmla="*/ 507779 w 2278811"/>
              <a:gd name="connsiteY1260" fmla="*/ 1534878 h 2349170"/>
              <a:gd name="connsiteX1261" fmla="*/ 494922 w 2278811"/>
              <a:gd name="connsiteY1261" fmla="*/ 1547546 h 2349170"/>
              <a:gd name="connsiteX1262" fmla="*/ 482253 w 2278811"/>
              <a:gd name="connsiteY1262" fmla="*/ 1534688 h 2349170"/>
              <a:gd name="connsiteX1263" fmla="*/ 495110 w 2278811"/>
              <a:gd name="connsiteY1263" fmla="*/ 1522019 h 2349170"/>
              <a:gd name="connsiteX1264" fmla="*/ 414719 w 2278811"/>
              <a:gd name="connsiteY1264" fmla="*/ 1522019 h 2349170"/>
              <a:gd name="connsiteX1265" fmla="*/ 427388 w 2278811"/>
              <a:gd name="connsiteY1265" fmla="*/ 1534783 h 2349170"/>
              <a:gd name="connsiteX1266" fmla="*/ 427388 w 2278811"/>
              <a:gd name="connsiteY1266" fmla="*/ 1534878 h 2349170"/>
              <a:gd name="connsiteX1267" fmla="*/ 414528 w 2278811"/>
              <a:gd name="connsiteY1267" fmla="*/ 1547546 h 2349170"/>
              <a:gd name="connsiteX1268" fmla="*/ 401862 w 2278811"/>
              <a:gd name="connsiteY1268" fmla="*/ 1534688 h 2349170"/>
              <a:gd name="connsiteX1269" fmla="*/ 414719 w 2278811"/>
              <a:gd name="connsiteY1269" fmla="*/ 1522019 h 2349170"/>
              <a:gd name="connsiteX1270" fmla="*/ 334329 w 2278811"/>
              <a:gd name="connsiteY1270" fmla="*/ 1522019 h 2349170"/>
              <a:gd name="connsiteX1271" fmla="*/ 334425 w 2278811"/>
              <a:gd name="connsiteY1271" fmla="*/ 1522019 h 2349170"/>
              <a:gd name="connsiteX1272" fmla="*/ 346998 w 2278811"/>
              <a:gd name="connsiteY1272" fmla="*/ 1534783 h 2349170"/>
              <a:gd name="connsiteX1273" fmla="*/ 346998 w 2278811"/>
              <a:gd name="connsiteY1273" fmla="*/ 1534878 h 2349170"/>
              <a:gd name="connsiteX1274" fmla="*/ 334139 w 2278811"/>
              <a:gd name="connsiteY1274" fmla="*/ 1547546 h 2349170"/>
              <a:gd name="connsiteX1275" fmla="*/ 321470 w 2278811"/>
              <a:gd name="connsiteY1275" fmla="*/ 1534688 h 2349170"/>
              <a:gd name="connsiteX1276" fmla="*/ 334329 w 2278811"/>
              <a:gd name="connsiteY1276" fmla="*/ 1522019 h 2349170"/>
              <a:gd name="connsiteX1277" fmla="*/ 253939 w 2278811"/>
              <a:gd name="connsiteY1277" fmla="*/ 1522019 h 2349170"/>
              <a:gd name="connsiteX1278" fmla="*/ 266701 w 2278811"/>
              <a:gd name="connsiteY1278" fmla="*/ 1534783 h 2349170"/>
              <a:gd name="connsiteX1279" fmla="*/ 253939 w 2278811"/>
              <a:gd name="connsiteY1279" fmla="*/ 1547546 h 2349170"/>
              <a:gd name="connsiteX1280" fmla="*/ 241175 w 2278811"/>
              <a:gd name="connsiteY1280" fmla="*/ 1534783 h 2349170"/>
              <a:gd name="connsiteX1281" fmla="*/ 253939 w 2278811"/>
              <a:gd name="connsiteY1281" fmla="*/ 1522019 h 2349170"/>
              <a:gd name="connsiteX1282" fmla="*/ 173548 w 2278811"/>
              <a:gd name="connsiteY1282" fmla="*/ 1522019 h 2349170"/>
              <a:gd name="connsiteX1283" fmla="*/ 186310 w 2278811"/>
              <a:gd name="connsiteY1283" fmla="*/ 1534783 h 2349170"/>
              <a:gd name="connsiteX1284" fmla="*/ 173548 w 2278811"/>
              <a:gd name="connsiteY1284" fmla="*/ 1547546 h 2349170"/>
              <a:gd name="connsiteX1285" fmla="*/ 160784 w 2278811"/>
              <a:gd name="connsiteY1285" fmla="*/ 1534783 h 2349170"/>
              <a:gd name="connsiteX1286" fmla="*/ 173548 w 2278811"/>
              <a:gd name="connsiteY1286" fmla="*/ 1522019 h 2349170"/>
              <a:gd name="connsiteX1287" fmla="*/ 93251 w 2278811"/>
              <a:gd name="connsiteY1287" fmla="*/ 1522019 h 2349170"/>
              <a:gd name="connsiteX1288" fmla="*/ 105920 w 2278811"/>
              <a:gd name="connsiteY1288" fmla="*/ 1534783 h 2349170"/>
              <a:gd name="connsiteX1289" fmla="*/ 105920 w 2278811"/>
              <a:gd name="connsiteY1289" fmla="*/ 1534878 h 2349170"/>
              <a:gd name="connsiteX1290" fmla="*/ 93060 w 2278811"/>
              <a:gd name="connsiteY1290" fmla="*/ 1547546 h 2349170"/>
              <a:gd name="connsiteX1291" fmla="*/ 80394 w 2278811"/>
              <a:gd name="connsiteY1291" fmla="*/ 1534688 h 2349170"/>
              <a:gd name="connsiteX1292" fmla="*/ 93251 w 2278811"/>
              <a:gd name="connsiteY1292" fmla="*/ 1522019 h 2349170"/>
              <a:gd name="connsiteX1293" fmla="*/ 2266142 w 2278811"/>
              <a:gd name="connsiteY1293" fmla="*/ 1443037 h 2349170"/>
              <a:gd name="connsiteX1294" fmla="*/ 2278811 w 2278811"/>
              <a:gd name="connsiteY1294" fmla="*/ 1455705 h 2349170"/>
              <a:gd name="connsiteX1295" fmla="*/ 2266142 w 2278811"/>
              <a:gd name="connsiteY1295" fmla="*/ 1468374 h 2349170"/>
              <a:gd name="connsiteX1296" fmla="*/ 2253474 w 2278811"/>
              <a:gd name="connsiteY1296" fmla="*/ 1455705 h 2349170"/>
              <a:gd name="connsiteX1297" fmla="*/ 2266142 w 2278811"/>
              <a:gd name="connsiteY1297" fmla="*/ 1443037 h 2349170"/>
              <a:gd name="connsiteX1298" fmla="*/ 2185846 w 2278811"/>
              <a:gd name="connsiteY1298" fmla="*/ 1443037 h 2349170"/>
              <a:gd name="connsiteX1299" fmla="*/ 2198514 w 2278811"/>
              <a:gd name="connsiteY1299" fmla="*/ 1455705 h 2349170"/>
              <a:gd name="connsiteX1300" fmla="*/ 2185846 w 2278811"/>
              <a:gd name="connsiteY1300" fmla="*/ 1468374 h 2349170"/>
              <a:gd name="connsiteX1301" fmla="*/ 2173178 w 2278811"/>
              <a:gd name="connsiteY1301" fmla="*/ 1455705 h 2349170"/>
              <a:gd name="connsiteX1302" fmla="*/ 2185846 w 2278811"/>
              <a:gd name="connsiteY1302" fmla="*/ 1443037 h 2349170"/>
              <a:gd name="connsiteX1303" fmla="*/ 2105455 w 2278811"/>
              <a:gd name="connsiteY1303" fmla="*/ 1443037 h 2349170"/>
              <a:gd name="connsiteX1304" fmla="*/ 2118123 w 2278811"/>
              <a:gd name="connsiteY1304" fmla="*/ 1455705 h 2349170"/>
              <a:gd name="connsiteX1305" fmla="*/ 2105455 w 2278811"/>
              <a:gd name="connsiteY1305" fmla="*/ 1468374 h 2349170"/>
              <a:gd name="connsiteX1306" fmla="*/ 2092787 w 2278811"/>
              <a:gd name="connsiteY1306" fmla="*/ 1455705 h 2349170"/>
              <a:gd name="connsiteX1307" fmla="*/ 2105455 w 2278811"/>
              <a:gd name="connsiteY1307" fmla="*/ 1443037 h 2349170"/>
              <a:gd name="connsiteX1308" fmla="*/ 2025064 w 2278811"/>
              <a:gd name="connsiteY1308" fmla="*/ 1443037 h 2349170"/>
              <a:gd name="connsiteX1309" fmla="*/ 2037733 w 2278811"/>
              <a:gd name="connsiteY1309" fmla="*/ 1455705 h 2349170"/>
              <a:gd name="connsiteX1310" fmla="*/ 2025064 w 2278811"/>
              <a:gd name="connsiteY1310" fmla="*/ 1468374 h 2349170"/>
              <a:gd name="connsiteX1311" fmla="*/ 2012396 w 2278811"/>
              <a:gd name="connsiteY1311" fmla="*/ 1455705 h 2349170"/>
              <a:gd name="connsiteX1312" fmla="*/ 2025064 w 2278811"/>
              <a:gd name="connsiteY1312" fmla="*/ 1443037 h 2349170"/>
              <a:gd name="connsiteX1313" fmla="*/ 1944673 w 2278811"/>
              <a:gd name="connsiteY1313" fmla="*/ 1443037 h 2349170"/>
              <a:gd name="connsiteX1314" fmla="*/ 1957342 w 2278811"/>
              <a:gd name="connsiteY1314" fmla="*/ 1455705 h 2349170"/>
              <a:gd name="connsiteX1315" fmla="*/ 1944673 w 2278811"/>
              <a:gd name="connsiteY1315" fmla="*/ 1468374 h 2349170"/>
              <a:gd name="connsiteX1316" fmla="*/ 1932005 w 2278811"/>
              <a:gd name="connsiteY1316" fmla="*/ 1455705 h 2349170"/>
              <a:gd name="connsiteX1317" fmla="*/ 1944673 w 2278811"/>
              <a:gd name="connsiteY1317" fmla="*/ 1443037 h 2349170"/>
              <a:gd name="connsiteX1318" fmla="*/ 1864377 w 2278811"/>
              <a:gd name="connsiteY1318" fmla="*/ 1443037 h 2349170"/>
              <a:gd name="connsiteX1319" fmla="*/ 1877045 w 2278811"/>
              <a:gd name="connsiteY1319" fmla="*/ 1455705 h 2349170"/>
              <a:gd name="connsiteX1320" fmla="*/ 1864377 w 2278811"/>
              <a:gd name="connsiteY1320" fmla="*/ 1468374 h 2349170"/>
              <a:gd name="connsiteX1321" fmla="*/ 1851709 w 2278811"/>
              <a:gd name="connsiteY1321" fmla="*/ 1455705 h 2349170"/>
              <a:gd name="connsiteX1322" fmla="*/ 1864377 w 2278811"/>
              <a:gd name="connsiteY1322" fmla="*/ 1443037 h 2349170"/>
              <a:gd name="connsiteX1323" fmla="*/ 1783986 w 2278811"/>
              <a:gd name="connsiteY1323" fmla="*/ 1443037 h 2349170"/>
              <a:gd name="connsiteX1324" fmla="*/ 1796654 w 2278811"/>
              <a:gd name="connsiteY1324" fmla="*/ 1455705 h 2349170"/>
              <a:gd name="connsiteX1325" fmla="*/ 1783986 w 2278811"/>
              <a:gd name="connsiteY1325" fmla="*/ 1468374 h 2349170"/>
              <a:gd name="connsiteX1326" fmla="*/ 1771318 w 2278811"/>
              <a:gd name="connsiteY1326" fmla="*/ 1455705 h 2349170"/>
              <a:gd name="connsiteX1327" fmla="*/ 1783986 w 2278811"/>
              <a:gd name="connsiteY1327" fmla="*/ 1443037 h 2349170"/>
              <a:gd name="connsiteX1328" fmla="*/ 1703595 w 2278811"/>
              <a:gd name="connsiteY1328" fmla="*/ 1443037 h 2349170"/>
              <a:gd name="connsiteX1329" fmla="*/ 1716264 w 2278811"/>
              <a:gd name="connsiteY1329" fmla="*/ 1455705 h 2349170"/>
              <a:gd name="connsiteX1330" fmla="*/ 1703595 w 2278811"/>
              <a:gd name="connsiteY1330" fmla="*/ 1468374 h 2349170"/>
              <a:gd name="connsiteX1331" fmla="*/ 1690927 w 2278811"/>
              <a:gd name="connsiteY1331" fmla="*/ 1455705 h 2349170"/>
              <a:gd name="connsiteX1332" fmla="*/ 1703595 w 2278811"/>
              <a:gd name="connsiteY1332" fmla="*/ 1443037 h 2349170"/>
              <a:gd name="connsiteX1333" fmla="*/ 1623204 w 2278811"/>
              <a:gd name="connsiteY1333" fmla="*/ 1443037 h 2349170"/>
              <a:gd name="connsiteX1334" fmla="*/ 1635873 w 2278811"/>
              <a:gd name="connsiteY1334" fmla="*/ 1455705 h 2349170"/>
              <a:gd name="connsiteX1335" fmla="*/ 1623204 w 2278811"/>
              <a:gd name="connsiteY1335" fmla="*/ 1468374 h 2349170"/>
              <a:gd name="connsiteX1336" fmla="*/ 1610536 w 2278811"/>
              <a:gd name="connsiteY1336" fmla="*/ 1455705 h 2349170"/>
              <a:gd name="connsiteX1337" fmla="*/ 1623204 w 2278811"/>
              <a:gd name="connsiteY1337" fmla="*/ 1443037 h 2349170"/>
              <a:gd name="connsiteX1338" fmla="*/ 1542909 w 2278811"/>
              <a:gd name="connsiteY1338" fmla="*/ 1443037 h 2349170"/>
              <a:gd name="connsiteX1339" fmla="*/ 1555577 w 2278811"/>
              <a:gd name="connsiteY1339" fmla="*/ 1455705 h 2349170"/>
              <a:gd name="connsiteX1340" fmla="*/ 1542909 w 2278811"/>
              <a:gd name="connsiteY1340" fmla="*/ 1468374 h 2349170"/>
              <a:gd name="connsiteX1341" fmla="*/ 1530241 w 2278811"/>
              <a:gd name="connsiteY1341" fmla="*/ 1455705 h 2349170"/>
              <a:gd name="connsiteX1342" fmla="*/ 1542909 w 2278811"/>
              <a:gd name="connsiteY1342" fmla="*/ 1443037 h 2349170"/>
              <a:gd name="connsiteX1343" fmla="*/ 1462518 w 2278811"/>
              <a:gd name="connsiteY1343" fmla="*/ 1443037 h 2349170"/>
              <a:gd name="connsiteX1344" fmla="*/ 1475186 w 2278811"/>
              <a:gd name="connsiteY1344" fmla="*/ 1455705 h 2349170"/>
              <a:gd name="connsiteX1345" fmla="*/ 1462518 w 2278811"/>
              <a:gd name="connsiteY1345" fmla="*/ 1468374 h 2349170"/>
              <a:gd name="connsiteX1346" fmla="*/ 1449850 w 2278811"/>
              <a:gd name="connsiteY1346" fmla="*/ 1455705 h 2349170"/>
              <a:gd name="connsiteX1347" fmla="*/ 1462518 w 2278811"/>
              <a:gd name="connsiteY1347" fmla="*/ 1443037 h 2349170"/>
              <a:gd name="connsiteX1348" fmla="*/ 1382127 w 2278811"/>
              <a:gd name="connsiteY1348" fmla="*/ 1443037 h 2349170"/>
              <a:gd name="connsiteX1349" fmla="*/ 1394796 w 2278811"/>
              <a:gd name="connsiteY1349" fmla="*/ 1455705 h 2349170"/>
              <a:gd name="connsiteX1350" fmla="*/ 1382127 w 2278811"/>
              <a:gd name="connsiteY1350" fmla="*/ 1468374 h 2349170"/>
              <a:gd name="connsiteX1351" fmla="*/ 1369459 w 2278811"/>
              <a:gd name="connsiteY1351" fmla="*/ 1455705 h 2349170"/>
              <a:gd name="connsiteX1352" fmla="*/ 1382127 w 2278811"/>
              <a:gd name="connsiteY1352" fmla="*/ 1443037 h 2349170"/>
              <a:gd name="connsiteX1353" fmla="*/ 1301736 w 2278811"/>
              <a:gd name="connsiteY1353" fmla="*/ 1443037 h 2349170"/>
              <a:gd name="connsiteX1354" fmla="*/ 1314405 w 2278811"/>
              <a:gd name="connsiteY1354" fmla="*/ 1455705 h 2349170"/>
              <a:gd name="connsiteX1355" fmla="*/ 1301736 w 2278811"/>
              <a:gd name="connsiteY1355" fmla="*/ 1468374 h 2349170"/>
              <a:gd name="connsiteX1356" fmla="*/ 1289068 w 2278811"/>
              <a:gd name="connsiteY1356" fmla="*/ 1455705 h 2349170"/>
              <a:gd name="connsiteX1357" fmla="*/ 1301736 w 2278811"/>
              <a:gd name="connsiteY1357" fmla="*/ 1443037 h 2349170"/>
              <a:gd name="connsiteX1358" fmla="*/ 1221440 w 2278811"/>
              <a:gd name="connsiteY1358" fmla="*/ 1443037 h 2349170"/>
              <a:gd name="connsiteX1359" fmla="*/ 1234108 w 2278811"/>
              <a:gd name="connsiteY1359" fmla="*/ 1455705 h 2349170"/>
              <a:gd name="connsiteX1360" fmla="*/ 1221440 w 2278811"/>
              <a:gd name="connsiteY1360" fmla="*/ 1468374 h 2349170"/>
              <a:gd name="connsiteX1361" fmla="*/ 1208772 w 2278811"/>
              <a:gd name="connsiteY1361" fmla="*/ 1455705 h 2349170"/>
              <a:gd name="connsiteX1362" fmla="*/ 1221440 w 2278811"/>
              <a:gd name="connsiteY1362" fmla="*/ 1443037 h 2349170"/>
              <a:gd name="connsiteX1363" fmla="*/ 1141049 w 2278811"/>
              <a:gd name="connsiteY1363" fmla="*/ 1443037 h 2349170"/>
              <a:gd name="connsiteX1364" fmla="*/ 1153718 w 2278811"/>
              <a:gd name="connsiteY1364" fmla="*/ 1455705 h 2349170"/>
              <a:gd name="connsiteX1365" fmla="*/ 1141049 w 2278811"/>
              <a:gd name="connsiteY1365" fmla="*/ 1468374 h 2349170"/>
              <a:gd name="connsiteX1366" fmla="*/ 1128381 w 2278811"/>
              <a:gd name="connsiteY1366" fmla="*/ 1455705 h 2349170"/>
              <a:gd name="connsiteX1367" fmla="*/ 1141049 w 2278811"/>
              <a:gd name="connsiteY1367" fmla="*/ 1443037 h 2349170"/>
              <a:gd name="connsiteX1368" fmla="*/ 1060658 w 2278811"/>
              <a:gd name="connsiteY1368" fmla="*/ 1443037 h 2349170"/>
              <a:gd name="connsiteX1369" fmla="*/ 1073326 w 2278811"/>
              <a:gd name="connsiteY1369" fmla="*/ 1455705 h 2349170"/>
              <a:gd name="connsiteX1370" fmla="*/ 1060658 w 2278811"/>
              <a:gd name="connsiteY1370" fmla="*/ 1468374 h 2349170"/>
              <a:gd name="connsiteX1371" fmla="*/ 1047990 w 2278811"/>
              <a:gd name="connsiteY1371" fmla="*/ 1455705 h 2349170"/>
              <a:gd name="connsiteX1372" fmla="*/ 1060658 w 2278811"/>
              <a:gd name="connsiteY1372" fmla="*/ 1443037 h 2349170"/>
              <a:gd name="connsiteX1373" fmla="*/ 980267 w 2278811"/>
              <a:gd name="connsiteY1373" fmla="*/ 1443037 h 2349170"/>
              <a:gd name="connsiteX1374" fmla="*/ 992936 w 2278811"/>
              <a:gd name="connsiteY1374" fmla="*/ 1455705 h 2349170"/>
              <a:gd name="connsiteX1375" fmla="*/ 980267 w 2278811"/>
              <a:gd name="connsiteY1375" fmla="*/ 1468374 h 2349170"/>
              <a:gd name="connsiteX1376" fmla="*/ 967599 w 2278811"/>
              <a:gd name="connsiteY1376" fmla="*/ 1455705 h 2349170"/>
              <a:gd name="connsiteX1377" fmla="*/ 980267 w 2278811"/>
              <a:gd name="connsiteY1377" fmla="*/ 1443037 h 2349170"/>
              <a:gd name="connsiteX1378" fmla="*/ 899971 w 2278811"/>
              <a:gd name="connsiteY1378" fmla="*/ 1443037 h 2349170"/>
              <a:gd name="connsiteX1379" fmla="*/ 912640 w 2278811"/>
              <a:gd name="connsiteY1379" fmla="*/ 1455705 h 2349170"/>
              <a:gd name="connsiteX1380" fmla="*/ 899971 w 2278811"/>
              <a:gd name="connsiteY1380" fmla="*/ 1468374 h 2349170"/>
              <a:gd name="connsiteX1381" fmla="*/ 887303 w 2278811"/>
              <a:gd name="connsiteY1381" fmla="*/ 1455705 h 2349170"/>
              <a:gd name="connsiteX1382" fmla="*/ 899971 w 2278811"/>
              <a:gd name="connsiteY1382" fmla="*/ 1443037 h 2349170"/>
              <a:gd name="connsiteX1383" fmla="*/ 819580 w 2278811"/>
              <a:gd name="connsiteY1383" fmla="*/ 1443037 h 2349170"/>
              <a:gd name="connsiteX1384" fmla="*/ 832249 w 2278811"/>
              <a:gd name="connsiteY1384" fmla="*/ 1455705 h 2349170"/>
              <a:gd name="connsiteX1385" fmla="*/ 819580 w 2278811"/>
              <a:gd name="connsiteY1385" fmla="*/ 1468374 h 2349170"/>
              <a:gd name="connsiteX1386" fmla="*/ 806912 w 2278811"/>
              <a:gd name="connsiteY1386" fmla="*/ 1455705 h 2349170"/>
              <a:gd name="connsiteX1387" fmla="*/ 819580 w 2278811"/>
              <a:gd name="connsiteY1387" fmla="*/ 1443037 h 2349170"/>
              <a:gd name="connsiteX1388" fmla="*/ 739189 w 2278811"/>
              <a:gd name="connsiteY1388" fmla="*/ 1443037 h 2349170"/>
              <a:gd name="connsiteX1389" fmla="*/ 751857 w 2278811"/>
              <a:gd name="connsiteY1389" fmla="*/ 1455705 h 2349170"/>
              <a:gd name="connsiteX1390" fmla="*/ 739189 w 2278811"/>
              <a:gd name="connsiteY1390" fmla="*/ 1468374 h 2349170"/>
              <a:gd name="connsiteX1391" fmla="*/ 726521 w 2278811"/>
              <a:gd name="connsiteY1391" fmla="*/ 1455705 h 2349170"/>
              <a:gd name="connsiteX1392" fmla="*/ 739189 w 2278811"/>
              <a:gd name="connsiteY1392" fmla="*/ 1443037 h 2349170"/>
              <a:gd name="connsiteX1393" fmla="*/ 658798 w 2278811"/>
              <a:gd name="connsiteY1393" fmla="*/ 1443037 h 2349170"/>
              <a:gd name="connsiteX1394" fmla="*/ 671467 w 2278811"/>
              <a:gd name="connsiteY1394" fmla="*/ 1455705 h 2349170"/>
              <a:gd name="connsiteX1395" fmla="*/ 658798 w 2278811"/>
              <a:gd name="connsiteY1395" fmla="*/ 1468374 h 2349170"/>
              <a:gd name="connsiteX1396" fmla="*/ 646130 w 2278811"/>
              <a:gd name="connsiteY1396" fmla="*/ 1455705 h 2349170"/>
              <a:gd name="connsiteX1397" fmla="*/ 658798 w 2278811"/>
              <a:gd name="connsiteY1397" fmla="*/ 1443037 h 2349170"/>
              <a:gd name="connsiteX1398" fmla="*/ 578502 w 2278811"/>
              <a:gd name="connsiteY1398" fmla="*/ 1443037 h 2349170"/>
              <a:gd name="connsiteX1399" fmla="*/ 591170 w 2278811"/>
              <a:gd name="connsiteY1399" fmla="*/ 1455705 h 2349170"/>
              <a:gd name="connsiteX1400" fmla="*/ 578502 w 2278811"/>
              <a:gd name="connsiteY1400" fmla="*/ 1468374 h 2349170"/>
              <a:gd name="connsiteX1401" fmla="*/ 565834 w 2278811"/>
              <a:gd name="connsiteY1401" fmla="*/ 1455705 h 2349170"/>
              <a:gd name="connsiteX1402" fmla="*/ 578502 w 2278811"/>
              <a:gd name="connsiteY1402" fmla="*/ 1443037 h 2349170"/>
              <a:gd name="connsiteX1403" fmla="*/ 498111 w 2278811"/>
              <a:gd name="connsiteY1403" fmla="*/ 1443037 h 2349170"/>
              <a:gd name="connsiteX1404" fmla="*/ 510780 w 2278811"/>
              <a:gd name="connsiteY1404" fmla="*/ 1455705 h 2349170"/>
              <a:gd name="connsiteX1405" fmla="*/ 498111 w 2278811"/>
              <a:gd name="connsiteY1405" fmla="*/ 1468374 h 2349170"/>
              <a:gd name="connsiteX1406" fmla="*/ 485443 w 2278811"/>
              <a:gd name="connsiteY1406" fmla="*/ 1455705 h 2349170"/>
              <a:gd name="connsiteX1407" fmla="*/ 498111 w 2278811"/>
              <a:gd name="connsiteY1407" fmla="*/ 1443037 h 2349170"/>
              <a:gd name="connsiteX1408" fmla="*/ 417720 w 2278811"/>
              <a:gd name="connsiteY1408" fmla="*/ 1443037 h 2349170"/>
              <a:gd name="connsiteX1409" fmla="*/ 430388 w 2278811"/>
              <a:gd name="connsiteY1409" fmla="*/ 1455705 h 2349170"/>
              <a:gd name="connsiteX1410" fmla="*/ 417720 w 2278811"/>
              <a:gd name="connsiteY1410" fmla="*/ 1468374 h 2349170"/>
              <a:gd name="connsiteX1411" fmla="*/ 405052 w 2278811"/>
              <a:gd name="connsiteY1411" fmla="*/ 1455705 h 2349170"/>
              <a:gd name="connsiteX1412" fmla="*/ 417720 w 2278811"/>
              <a:gd name="connsiteY1412" fmla="*/ 1443037 h 2349170"/>
              <a:gd name="connsiteX1413" fmla="*/ 337329 w 2278811"/>
              <a:gd name="connsiteY1413" fmla="*/ 1443037 h 2349170"/>
              <a:gd name="connsiteX1414" fmla="*/ 349997 w 2278811"/>
              <a:gd name="connsiteY1414" fmla="*/ 1455705 h 2349170"/>
              <a:gd name="connsiteX1415" fmla="*/ 337329 w 2278811"/>
              <a:gd name="connsiteY1415" fmla="*/ 1468374 h 2349170"/>
              <a:gd name="connsiteX1416" fmla="*/ 324661 w 2278811"/>
              <a:gd name="connsiteY1416" fmla="*/ 1455705 h 2349170"/>
              <a:gd name="connsiteX1417" fmla="*/ 337329 w 2278811"/>
              <a:gd name="connsiteY1417" fmla="*/ 1443037 h 2349170"/>
              <a:gd name="connsiteX1418" fmla="*/ 257034 w 2278811"/>
              <a:gd name="connsiteY1418" fmla="*/ 1443037 h 2349170"/>
              <a:gd name="connsiteX1419" fmla="*/ 269702 w 2278811"/>
              <a:gd name="connsiteY1419" fmla="*/ 1455705 h 2349170"/>
              <a:gd name="connsiteX1420" fmla="*/ 257034 w 2278811"/>
              <a:gd name="connsiteY1420" fmla="*/ 1468374 h 2349170"/>
              <a:gd name="connsiteX1421" fmla="*/ 244366 w 2278811"/>
              <a:gd name="connsiteY1421" fmla="*/ 1455705 h 2349170"/>
              <a:gd name="connsiteX1422" fmla="*/ 257034 w 2278811"/>
              <a:gd name="connsiteY1422" fmla="*/ 1443037 h 2349170"/>
              <a:gd name="connsiteX1423" fmla="*/ 176643 w 2278811"/>
              <a:gd name="connsiteY1423" fmla="*/ 1443037 h 2349170"/>
              <a:gd name="connsiteX1424" fmla="*/ 189312 w 2278811"/>
              <a:gd name="connsiteY1424" fmla="*/ 1455705 h 2349170"/>
              <a:gd name="connsiteX1425" fmla="*/ 176643 w 2278811"/>
              <a:gd name="connsiteY1425" fmla="*/ 1468374 h 2349170"/>
              <a:gd name="connsiteX1426" fmla="*/ 163975 w 2278811"/>
              <a:gd name="connsiteY1426" fmla="*/ 1455705 h 2349170"/>
              <a:gd name="connsiteX1427" fmla="*/ 176643 w 2278811"/>
              <a:gd name="connsiteY1427" fmla="*/ 1443037 h 2349170"/>
              <a:gd name="connsiteX1428" fmla="*/ 96252 w 2278811"/>
              <a:gd name="connsiteY1428" fmla="*/ 1443037 h 2349170"/>
              <a:gd name="connsiteX1429" fmla="*/ 108921 w 2278811"/>
              <a:gd name="connsiteY1429" fmla="*/ 1455705 h 2349170"/>
              <a:gd name="connsiteX1430" fmla="*/ 96252 w 2278811"/>
              <a:gd name="connsiteY1430" fmla="*/ 1468374 h 2349170"/>
              <a:gd name="connsiteX1431" fmla="*/ 83584 w 2278811"/>
              <a:gd name="connsiteY1431" fmla="*/ 1455705 h 2349170"/>
              <a:gd name="connsiteX1432" fmla="*/ 96252 w 2278811"/>
              <a:gd name="connsiteY1432" fmla="*/ 1443037 h 2349170"/>
              <a:gd name="connsiteX1433" fmla="*/ 15861 w 2278811"/>
              <a:gd name="connsiteY1433" fmla="*/ 1443037 h 2349170"/>
              <a:gd name="connsiteX1434" fmla="*/ 28530 w 2278811"/>
              <a:gd name="connsiteY1434" fmla="*/ 1455705 h 2349170"/>
              <a:gd name="connsiteX1435" fmla="*/ 15861 w 2278811"/>
              <a:gd name="connsiteY1435" fmla="*/ 1468374 h 2349170"/>
              <a:gd name="connsiteX1436" fmla="*/ 3193 w 2278811"/>
              <a:gd name="connsiteY1436" fmla="*/ 1455705 h 2349170"/>
              <a:gd name="connsiteX1437" fmla="*/ 15861 w 2278811"/>
              <a:gd name="connsiteY1437" fmla="*/ 1443037 h 2349170"/>
              <a:gd name="connsiteX1438" fmla="*/ 2263141 w 2278811"/>
              <a:gd name="connsiteY1438" fmla="*/ 1361713 h 2349170"/>
              <a:gd name="connsiteX1439" fmla="*/ 2275810 w 2278811"/>
              <a:gd name="connsiteY1439" fmla="*/ 1374381 h 2349170"/>
              <a:gd name="connsiteX1440" fmla="*/ 2275810 w 2278811"/>
              <a:gd name="connsiteY1440" fmla="*/ 1374571 h 2349170"/>
              <a:gd name="connsiteX1441" fmla="*/ 2262951 w 2278811"/>
              <a:gd name="connsiteY1441" fmla="*/ 1387240 h 2349170"/>
              <a:gd name="connsiteX1442" fmla="*/ 2250282 w 2278811"/>
              <a:gd name="connsiteY1442" fmla="*/ 1374381 h 2349170"/>
              <a:gd name="connsiteX1443" fmla="*/ 2263141 w 2278811"/>
              <a:gd name="connsiteY1443" fmla="*/ 1361713 h 2349170"/>
              <a:gd name="connsiteX1444" fmla="*/ 2182751 w 2278811"/>
              <a:gd name="connsiteY1444" fmla="*/ 1361713 h 2349170"/>
              <a:gd name="connsiteX1445" fmla="*/ 2195513 w 2278811"/>
              <a:gd name="connsiteY1445" fmla="*/ 1374380 h 2349170"/>
              <a:gd name="connsiteX1446" fmla="*/ 2195513 w 2278811"/>
              <a:gd name="connsiteY1446" fmla="*/ 1374476 h 2349170"/>
              <a:gd name="connsiteX1447" fmla="*/ 2182751 w 2278811"/>
              <a:gd name="connsiteY1447" fmla="*/ 1387240 h 2349170"/>
              <a:gd name="connsiteX1448" fmla="*/ 2169987 w 2278811"/>
              <a:gd name="connsiteY1448" fmla="*/ 1374476 h 2349170"/>
              <a:gd name="connsiteX1449" fmla="*/ 2182751 w 2278811"/>
              <a:gd name="connsiteY1449" fmla="*/ 1361713 h 2349170"/>
              <a:gd name="connsiteX1450" fmla="*/ 2102361 w 2278811"/>
              <a:gd name="connsiteY1450" fmla="*/ 1361713 h 2349170"/>
              <a:gd name="connsiteX1451" fmla="*/ 2115123 w 2278811"/>
              <a:gd name="connsiteY1451" fmla="*/ 1374380 h 2349170"/>
              <a:gd name="connsiteX1452" fmla="*/ 2115123 w 2278811"/>
              <a:gd name="connsiteY1452" fmla="*/ 1374476 h 2349170"/>
              <a:gd name="connsiteX1453" fmla="*/ 2102361 w 2278811"/>
              <a:gd name="connsiteY1453" fmla="*/ 1387240 h 2349170"/>
              <a:gd name="connsiteX1454" fmla="*/ 2089597 w 2278811"/>
              <a:gd name="connsiteY1454" fmla="*/ 1374476 h 2349170"/>
              <a:gd name="connsiteX1455" fmla="*/ 2102361 w 2278811"/>
              <a:gd name="connsiteY1455" fmla="*/ 1361713 h 2349170"/>
              <a:gd name="connsiteX1456" fmla="*/ 2022063 w 2278811"/>
              <a:gd name="connsiteY1456" fmla="*/ 1361713 h 2349170"/>
              <a:gd name="connsiteX1457" fmla="*/ 2034732 w 2278811"/>
              <a:gd name="connsiteY1457" fmla="*/ 1374381 h 2349170"/>
              <a:gd name="connsiteX1458" fmla="*/ 2034732 w 2278811"/>
              <a:gd name="connsiteY1458" fmla="*/ 1374571 h 2349170"/>
              <a:gd name="connsiteX1459" fmla="*/ 2021872 w 2278811"/>
              <a:gd name="connsiteY1459" fmla="*/ 1387240 h 2349170"/>
              <a:gd name="connsiteX1460" fmla="*/ 2009206 w 2278811"/>
              <a:gd name="connsiteY1460" fmla="*/ 1374381 h 2349170"/>
              <a:gd name="connsiteX1461" fmla="*/ 2022063 w 2278811"/>
              <a:gd name="connsiteY1461" fmla="*/ 1361713 h 2349170"/>
              <a:gd name="connsiteX1462" fmla="*/ 1941672 w 2278811"/>
              <a:gd name="connsiteY1462" fmla="*/ 1361713 h 2349170"/>
              <a:gd name="connsiteX1463" fmla="*/ 1954341 w 2278811"/>
              <a:gd name="connsiteY1463" fmla="*/ 1374381 h 2349170"/>
              <a:gd name="connsiteX1464" fmla="*/ 1954341 w 2278811"/>
              <a:gd name="connsiteY1464" fmla="*/ 1374571 h 2349170"/>
              <a:gd name="connsiteX1465" fmla="*/ 1941482 w 2278811"/>
              <a:gd name="connsiteY1465" fmla="*/ 1387240 h 2349170"/>
              <a:gd name="connsiteX1466" fmla="*/ 1928813 w 2278811"/>
              <a:gd name="connsiteY1466" fmla="*/ 1374381 h 2349170"/>
              <a:gd name="connsiteX1467" fmla="*/ 1941672 w 2278811"/>
              <a:gd name="connsiteY1467" fmla="*/ 1361713 h 2349170"/>
              <a:gd name="connsiteX1468" fmla="*/ 1861282 w 2278811"/>
              <a:gd name="connsiteY1468" fmla="*/ 1361713 h 2349170"/>
              <a:gd name="connsiteX1469" fmla="*/ 1874044 w 2278811"/>
              <a:gd name="connsiteY1469" fmla="*/ 1374380 h 2349170"/>
              <a:gd name="connsiteX1470" fmla="*/ 1874044 w 2278811"/>
              <a:gd name="connsiteY1470" fmla="*/ 1374476 h 2349170"/>
              <a:gd name="connsiteX1471" fmla="*/ 1861282 w 2278811"/>
              <a:gd name="connsiteY1471" fmla="*/ 1387240 h 2349170"/>
              <a:gd name="connsiteX1472" fmla="*/ 1848518 w 2278811"/>
              <a:gd name="connsiteY1472" fmla="*/ 1374476 h 2349170"/>
              <a:gd name="connsiteX1473" fmla="*/ 1861282 w 2278811"/>
              <a:gd name="connsiteY1473" fmla="*/ 1361713 h 2349170"/>
              <a:gd name="connsiteX1474" fmla="*/ 1780985 w 2278811"/>
              <a:gd name="connsiteY1474" fmla="*/ 1361713 h 2349170"/>
              <a:gd name="connsiteX1475" fmla="*/ 1793654 w 2278811"/>
              <a:gd name="connsiteY1475" fmla="*/ 1374381 h 2349170"/>
              <a:gd name="connsiteX1476" fmla="*/ 1793654 w 2278811"/>
              <a:gd name="connsiteY1476" fmla="*/ 1374571 h 2349170"/>
              <a:gd name="connsiteX1477" fmla="*/ 1780797 w 2278811"/>
              <a:gd name="connsiteY1477" fmla="*/ 1387240 h 2349170"/>
              <a:gd name="connsiteX1478" fmla="*/ 1768128 w 2278811"/>
              <a:gd name="connsiteY1478" fmla="*/ 1374381 h 2349170"/>
              <a:gd name="connsiteX1479" fmla="*/ 1780985 w 2278811"/>
              <a:gd name="connsiteY1479" fmla="*/ 1361713 h 2349170"/>
              <a:gd name="connsiteX1480" fmla="*/ 1700594 w 2278811"/>
              <a:gd name="connsiteY1480" fmla="*/ 1361713 h 2349170"/>
              <a:gd name="connsiteX1481" fmla="*/ 1713263 w 2278811"/>
              <a:gd name="connsiteY1481" fmla="*/ 1374381 h 2349170"/>
              <a:gd name="connsiteX1482" fmla="*/ 1713263 w 2278811"/>
              <a:gd name="connsiteY1482" fmla="*/ 1374571 h 2349170"/>
              <a:gd name="connsiteX1483" fmla="*/ 1700403 w 2278811"/>
              <a:gd name="connsiteY1483" fmla="*/ 1387240 h 2349170"/>
              <a:gd name="connsiteX1484" fmla="*/ 1687737 w 2278811"/>
              <a:gd name="connsiteY1484" fmla="*/ 1374381 h 2349170"/>
              <a:gd name="connsiteX1485" fmla="*/ 1700594 w 2278811"/>
              <a:gd name="connsiteY1485" fmla="*/ 1361713 h 2349170"/>
              <a:gd name="connsiteX1486" fmla="*/ 1620204 w 2278811"/>
              <a:gd name="connsiteY1486" fmla="*/ 1361713 h 2349170"/>
              <a:gd name="connsiteX1487" fmla="*/ 1632873 w 2278811"/>
              <a:gd name="connsiteY1487" fmla="*/ 1374381 h 2349170"/>
              <a:gd name="connsiteX1488" fmla="*/ 1632873 w 2278811"/>
              <a:gd name="connsiteY1488" fmla="*/ 1374571 h 2349170"/>
              <a:gd name="connsiteX1489" fmla="*/ 1620014 w 2278811"/>
              <a:gd name="connsiteY1489" fmla="*/ 1387240 h 2349170"/>
              <a:gd name="connsiteX1490" fmla="*/ 1607345 w 2278811"/>
              <a:gd name="connsiteY1490" fmla="*/ 1374381 h 2349170"/>
              <a:gd name="connsiteX1491" fmla="*/ 1620204 w 2278811"/>
              <a:gd name="connsiteY1491" fmla="*/ 1361713 h 2349170"/>
              <a:gd name="connsiteX1492" fmla="*/ 1539814 w 2278811"/>
              <a:gd name="connsiteY1492" fmla="*/ 1361713 h 2349170"/>
              <a:gd name="connsiteX1493" fmla="*/ 1552576 w 2278811"/>
              <a:gd name="connsiteY1493" fmla="*/ 1374380 h 2349170"/>
              <a:gd name="connsiteX1494" fmla="*/ 1552576 w 2278811"/>
              <a:gd name="connsiteY1494" fmla="*/ 1374476 h 2349170"/>
              <a:gd name="connsiteX1495" fmla="*/ 1539814 w 2278811"/>
              <a:gd name="connsiteY1495" fmla="*/ 1387240 h 2349170"/>
              <a:gd name="connsiteX1496" fmla="*/ 1527050 w 2278811"/>
              <a:gd name="connsiteY1496" fmla="*/ 1374476 h 2349170"/>
              <a:gd name="connsiteX1497" fmla="*/ 1539814 w 2278811"/>
              <a:gd name="connsiteY1497" fmla="*/ 1361713 h 2349170"/>
              <a:gd name="connsiteX1498" fmla="*/ 1459423 w 2278811"/>
              <a:gd name="connsiteY1498" fmla="*/ 1361713 h 2349170"/>
              <a:gd name="connsiteX1499" fmla="*/ 1472185 w 2278811"/>
              <a:gd name="connsiteY1499" fmla="*/ 1374380 h 2349170"/>
              <a:gd name="connsiteX1500" fmla="*/ 1472185 w 2278811"/>
              <a:gd name="connsiteY1500" fmla="*/ 1374476 h 2349170"/>
              <a:gd name="connsiteX1501" fmla="*/ 1459423 w 2278811"/>
              <a:gd name="connsiteY1501" fmla="*/ 1387240 h 2349170"/>
              <a:gd name="connsiteX1502" fmla="*/ 1446659 w 2278811"/>
              <a:gd name="connsiteY1502" fmla="*/ 1374476 h 2349170"/>
              <a:gd name="connsiteX1503" fmla="*/ 1459423 w 2278811"/>
              <a:gd name="connsiteY1503" fmla="*/ 1361713 h 2349170"/>
              <a:gd name="connsiteX1504" fmla="*/ 1379126 w 2278811"/>
              <a:gd name="connsiteY1504" fmla="*/ 1361713 h 2349170"/>
              <a:gd name="connsiteX1505" fmla="*/ 1391795 w 2278811"/>
              <a:gd name="connsiteY1505" fmla="*/ 1374381 h 2349170"/>
              <a:gd name="connsiteX1506" fmla="*/ 1391795 w 2278811"/>
              <a:gd name="connsiteY1506" fmla="*/ 1374571 h 2349170"/>
              <a:gd name="connsiteX1507" fmla="*/ 1378935 w 2278811"/>
              <a:gd name="connsiteY1507" fmla="*/ 1387240 h 2349170"/>
              <a:gd name="connsiteX1508" fmla="*/ 1366269 w 2278811"/>
              <a:gd name="connsiteY1508" fmla="*/ 1374381 h 2349170"/>
              <a:gd name="connsiteX1509" fmla="*/ 1379126 w 2278811"/>
              <a:gd name="connsiteY1509" fmla="*/ 1361713 h 2349170"/>
              <a:gd name="connsiteX1510" fmla="*/ 1298735 w 2278811"/>
              <a:gd name="connsiteY1510" fmla="*/ 1361713 h 2349170"/>
              <a:gd name="connsiteX1511" fmla="*/ 1311404 w 2278811"/>
              <a:gd name="connsiteY1511" fmla="*/ 1374381 h 2349170"/>
              <a:gd name="connsiteX1512" fmla="*/ 1311404 w 2278811"/>
              <a:gd name="connsiteY1512" fmla="*/ 1374571 h 2349170"/>
              <a:gd name="connsiteX1513" fmla="*/ 1298545 w 2278811"/>
              <a:gd name="connsiteY1513" fmla="*/ 1387240 h 2349170"/>
              <a:gd name="connsiteX1514" fmla="*/ 1285876 w 2278811"/>
              <a:gd name="connsiteY1514" fmla="*/ 1374381 h 2349170"/>
              <a:gd name="connsiteX1515" fmla="*/ 1298735 w 2278811"/>
              <a:gd name="connsiteY1515" fmla="*/ 1361713 h 2349170"/>
              <a:gd name="connsiteX1516" fmla="*/ 1218345 w 2278811"/>
              <a:gd name="connsiteY1516" fmla="*/ 1361713 h 2349170"/>
              <a:gd name="connsiteX1517" fmla="*/ 1231107 w 2278811"/>
              <a:gd name="connsiteY1517" fmla="*/ 1374380 h 2349170"/>
              <a:gd name="connsiteX1518" fmla="*/ 1231107 w 2278811"/>
              <a:gd name="connsiteY1518" fmla="*/ 1374476 h 2349170"/>
              <a:gd name="connsiteX1519" fmla="*/ 1218345 w 2278811"/>
              <a:gd name="connsiteY1519" fmla="*/ 1387240 h 2349170"/>
              <a:gd name="connsiteX1520" fmla="*/ 1205581 w 2278811"/>
              <a:gd name="connsiteY1520" fmla="*/ 1374476 h 2349170"/>
              <a:gd name="connsiteX1521" fmla="*/ 1218345 w 2278811"/>
              <a:gd name="connsiteY1521" fmla="*/ 1361713 h 2349170"/>
              <a:gd name="connsiteX1522" fmla="*/ 1138047 w 2278811"/>
              <a:gd name="connsiteY1522" fmla="*/ 1361713 h 2349170"/>
              <a:gd name="connsiteX1523" fmla="*/ 1150716 w 2278811"/>
              <a:gd name="connsiteY1523" fmla="*/ 1374381 h 2349170"/>
              <a:gd name="connsiteX1524" fmla="*/ 1150716 w 2278811"/>
              <a:gd name="connsiteY1524" fmla="*/ 1374571 h 2349170"/>
              <a:gd name="connsiteX1525" fmla="*/ 1137859 w 2278811"/>
              <a:gd name="connsiteY1525" fmla="*/ 1387240 h 2349170"/>
              <a:gd name="connsiteX1526" fmla="*/ 1125190 w 2278811"/>
              <a:gd name="connsiteY1526" fmla="*/ 1374381 h 2349170"/>
              <a:gd name="connsiteX1527" fmla="*/ 1138047 w 2278811"/>
              <a:gd name="connsiteY1527" fmla="*/ 1361713 h 2349170"/>
              <a:gd name="connsiteX1528" fmla="*/ 1057657 w 2278811"/>
              <a:gd name="connsiteY1528" fmla="*/ 1361713 h 2349170"/>
              <a:gd name="connsiteX1529" fmla="*/ 1070326 w 2278811"/>
              <a:gd name="connsiteY1529" fmla="*/ 1374381 h 2349170"/>
              <a:gd name="connsiteX1530" fmla="*/ 1070326 w 2278811"/>
              <a:gd name="connsiteY1530" fmla="*/ 1374571 h 2349170"/>
              <a:gd name="connsiteX1531" fmla="*/ 1057466 w 2278811"/>
              <a:gd name="connsiteY1531" fmla="*/ 1387240 h 2349170"/>
              <a:gd name="connsiteX1532" fmla="*/ 1044800 w 2278811"/>
              <a:gd name="connsiteY1532" fmla="*/ 1374381 h 2349170"/>
              <a:gd name="connsiteX1533" fmla="*/ 1057657 w 2278811"/>
              <a:gd name="connsiteY1533" fmla="*/ 1361713 h 2349170"/>
              <a:gd name="connsiteX1534" fmla="*/ 977266 w 2278811"/>
              <a:gd name="connsiteY1534" fmla="*/ 1361713 h 2349170"/>
              <a:gd name="connsiteX1535" fmla="*/ 989935 w 2278811"/>
              <a:gd name="connsiteY1535" fmla="*/ 1374381 h 2349170"/>
              <a:gd name="connsiteX1536" fmla="*/ 989935 w 2278811"/>
              <a:gd name="connsiteY1536" fmla="*/ 1374571 h 2349170"/>
              <a:gd name="connsiteX1537" fmla="*/ 977076 w 2278811"/>
              <a:gd name="connsiteY1537" fmla="*/ 1387240 h 2349170"/>
              <a:gd name="connsiteX1538" fmla="*/ 964407 w 2278811"/>
              <a:gd name="connsiteY1538" fmla="*/ 1374381 h 2349170"/>
              <a:gd name="connsiteX1539" fmla="*/ 977266 w 2278811"/>
              <a:gd name="connsiteY1539" fmla="*/ 1361713 h 2349170"/>
              <a:gd name="connsiteX1540" fmla="*/ 896876 w 2278811"/>
              <a:gd name="connsiteY1540" fmla="*/ 1361713 h 2349170"/>
              <a:gd name="connsiteX1541" fmla="*/ 909638 w 2278811"/>
              <a:gd name="connsiteY1541" fmla="*/ 1374380 h 2349170"/>
              <a:gd name="connsiteX1542" fmla="*/ 909638 w 2278811"/>
              <a:gd name="connsiteY1542" fmla="*/ 1374476 h 2349170"/>
              <a:gd name="connsiteX1543" fmla="*/ 896876 w 2278811"/>
              <a:gd name="connsiteY1543" fmla="*/ 1387240 h 2349170"/>
              <a:gd name="connsiteX1544" fmla="*/ 884112 w 2278811"/>
              <a:gd name="connsiteY1544" fmla="*/ 1374476 h 2349170"/>
              <a:gd name="connsiteX1545" fmla="*/ 896876 w 2278811"/>
              <a:gd name="connsiteY1545" fmla="*/ 1361713 h 2349170"/>
              <a:gd name="connsiteX1546" fmla="*/ 816486 w 2278811"/>
              <a:gd name="connsiteY1546" fmla="*/ 1361713 h 2349170"/>
              <a:gd name="connsiteX1547" fmla="*/ 829248 w 2278811"/>
              <a:gd name="connsiteY1547" fmla="*/ 1374380 h 2349170"/>
              <a:gd name="connsiteX1548" fmla="*/ 829248 w 2278811"/>
              <a:gd name="connsiteY1548" fmla="*/ 1374476 h 2349170"/>
              <a:gd name="connsiteX1549" fmla="*/ 816486 w 2278811"/>
              <a:gd name="connsiteY1549" fmla="*/ 1387240 h 2349170"/>
              <a:gd name="connsiteX1550" fmla="*/ 803722 w 2278811"/>
              <a:gd name="connsiteY1550" fmla="*/ 1374476 h 2349170"/>
              <a:gd name="connsiteX1551" fmla="*/ 816486 w 2278811"/>
              <a:gd name="connsiteY1551" fmla="*/ 1361713 h 2349170"/>
              <a:gd name="connsiteX1552" fmla="*/ 736188 w 2278811"/>
              <a:gd name="connsiteY1552" fmla="*/ 1361713 h 2349170"/>
              <a:gd name="connsiteX1553" fmla="*/ 748857 w 2278811"/>
              <a:gd name="connsiteY1553" fmla="*/ 1374381 h 2349170"/>
              <a:gd name="connsiteX1554" fmla="*/ 748857 w 2278811"/>
              <a:gd name="connsiteY1554" fmla="*/ 1374571 h 2349170"/>
              <a:gd name="connsiteX1555" fmla="*/ 735997 w 2278811"/>
              <a:gd name="connsiteY1555" fmla="*/ 1387240 h 2349170"/>
              <a:gd name="connsiteX1556" fmla="*/ 723331 w 2278811"/>
              <a:gd name="connsiteY1556" fmla="*/ 1374381 h 2349170"/>
              <a:gd name="connsiteX1557" fmla="*/ 736188 w 2278811"/>
              <a:gd name="connsiteY1557" fmla="*/ 1361713 h 2349170"/>
              <a:gd name="connsiteX1558" fmla="*/ 655797 w 2278811"/>
              <a:gd name="connsiteY1558" fmla="*/ 1361713 h 2349170"/>
              <a:gd name="connsiteX1559" fmla="*/ 668466 w 2278811"/>
              <a:gd name="connsiteY1559" fmla="*/ 1374381 h 2349170"/>
              <a:gd name="connsiteX1560" fmla="*/ 668466 w 2278811"/>
              <a:gd name="connsiteY1560" fmla="*/ 1374571 h 2349170"/>
              <a:gd name="connsiteX1561" fmla="*/ 655607 w 2278811"/>
              <a:gd name="connsiteY1561" fmla="*/ 1387240 h 2349170"/>
              <a:gd name="connsiteX1562" fmla="*/ 642938 w 2278811"/>
              <a:gd name="connsiteY1562" fmla="*/ 1374381 h 2349170"/>
              <a:gd name="connsiteX1563" fmla="*/ 655797 w 2278811"/>
              <a:gd name="connsiteY1563" fmla="*/ 1361713 h 2349170"/>
              <a:gd name="connsiteX1564" fmla="*/ 575407 w 2278811"/>
              <a:gd name="connsiteY1564" fmla="*/ 1361713 h 2349170"/>
              <a:gd name="connsiteX1565" fmla="*/ 588169 w 2278811"/>
              <a:gd name="connsiteY1565" fmla="*/ 1374380 h 2349170"/>
              <a:gd name="connsiteX1566" fmla="*/ 588169 w 2278811"/>
              <a:gd name="connsiteY1566" fmla="*/ 1374476 h 2349170"/>
              <a:gd name="connsiteX1567" fmla="*/ 575407 w 2278811"/>
              <a:gd name="connsiteY1567" fmla="*/ 1387240 h 2349170"/>
              <a:gd name="connsiteX1568" fmla="*/ 562643 w 2278811"/>
              <a:gd name="connsiteY1568" fmla="*/ 1374476 h 2349170"/>
              <a:gd name="connsiteX1569" fmla="*/ 575407 w 2278811"/>
              <a:gd name="connsiteY1569" fmla="*/ 1361713 h 2349170"/>
              <a:gd name="connsiteX1570" fmla="*/ 495110 w 2278811"/>
              <a:gd name="connsiteY1570" fmla="*/ 1361713 h 2349170"/>
              <a:gd name="connsiteX1571" fmla="*/ 507779 w 2278811"/>
              <a:gd name="connsiteY1571" fmla="*/ 1374381 h 2349170"/>
              <a:gd name="connsiteX1572" fmla="*/ 507779 w 2278811"/>
              <a:gd name="connsiteY1572" fmla="*/ 1374571 h 2349170"/>
              <a:gd name="connsiteX1573" fmla="*/ 494922 w 2278811"/>
              <a:gd name="connsiteY1573" fmla="*/ 1387240 h 2349170"/>
              <a:gd name="connsiteX1574" fmla="*/ 482253 w 2278811"/>
              <a:gd name="connsiteY1574" fmla="*/ 1374381 h 2349170"/>
              <a:gd name="connsiteX1575" fmla="*/ 495110 w 2278811"/>
              <a:gd name="connsiteY1575" fmla="*/ 1361713 h 2349170"/>
              <a:gd name="connsiteX1576" fmla="*/ 414719 w 2278811"/>
              <a:gd name="connsiteY1576" fmla="*/ 1361713 h 2349170"/>
              <a:gd name="connsiteX1577" fmla="*/ 427388 w 2278811"/>
              <a:gd name="connsiteY1577" fmla="*/ 1374381 h 2349170"/>
              <a:gd name="connsiteX1578" fmla="*/ 427388 w 2278811"/>
              <a:gd name="connsiteY1578" fmla="*/ 1374571 h 2349170"/>
              <a:gd name="connsiteX1579" fmla="*/ 414528 w 2278811"/>
              <a:gd name="connsiteY1579" fmla="*/ 1387240 h 2349170"/>
              <a:gd name="connsiteX1580" fmla="*/ 401862 w 2278811"/>
              <a:gd name="connsiteY1580" fmla="*/ 1374381 h 2349170"/>
              <a:gd name="connsiteX1581" fmla="*/ 414719 w 2278811"/>
              <a:gd name="connsiteY1581" fmla="*/ 1361713 h 2349170"/>
              <a:gd name="connsiteX1582" fmla="*/ 334329 w 2278811"/>
              <a:gd name="connsiteY1582" fmla="*/ 1361713 h 2349170"/>
              <a:gd name="connsiteX1583" fmla="*/ 346998 w 2278811"/>
              <a:gd name="connsiteY1583" fmla="*/ 1374381 h 2349170"/>
              <a:gd name="connsiteX1584" fmla="*/ 346998 w 2278811"/>
              <a:gd name="connsiteY1584" fmla="*/ 1374571 h 2349170"/>
              <a:gd name="connsiteX1585" fmla="*/ 334139 w 2278811"/>
              <a:gd name="connsiteY1585" fmla="*/ 1387240 h 2349170"/>
              <a:gd name="connsiteX1586" fmla="*/ 321470 w 2278811"/>
              <a:gd name="connsiteY1586" fmla="*/ 1374381 h 2349170"/>
              <a:gd name="connsiteX1587" fmla="*/ 334329 w 2278811"/>
              <a:gd name="connsiteY1587" fmla="*/ 1361713 h 2349170"/>
              <a:gd name="connsiteX1588" fmla="*/ 253939 w 2278811"/>
              <a:gd name="connsiteY1588" fmla="*/ 1361713 h 2349170"/>
              <a:gd name="connsiteX1589" fmla="*/ 266701 w 2278811"/>
              <a:gd name="connsiteY1589" fmla="*/ 1374380 h 2349170"/>
              <a:gd name="connsiteX1590" fmla="*/ 266701 w 2278811"/>
              <a:gd name="connsiteY1590" fmla="*/ 1374476 h 2349170"/>
              <a:gd name="connsiteX1591" fmla="*/ 253939 w 2278811"/>
              <a:gd name="connsiteY1591" fmla="*/ 1387240 h 2349170"/>
              <a:gd name="connsiteX1592" fmla="*/ 241175 w 2278811"/>
              <a:gd name="connsiteY1592" fmla="*/ 1374476 h 2349170"/>
              <a:gd name="connsiteX1593" fmla="*/ 253939 w 2278811"/>
              <a:gd name="connsiteY1593" fmla="*/ 1361713 h 2349170"/>
              <a:gd name="connsiteX1594" fmla="*/ 173548 w 2278811"/>
              <a:gd name="connsiteY1594" fmla="*/ 1361713 h 2349170"/>
              <a:gd name="connsiteX1595" fmla="*/ 186310 w 2278811"/>
              <a:gd name="connsiteY1595" fmla="*/ 1374380 h 2349170"/>
              <a:gd name="connsiteX1596" fmla="*/ 186310 w 2278811"/>
              <a:gd name="connsiteY1596" fmla="*/ 1374476 h 2349170"/>
              <a:gd name="connsiteX1597" fmla="*/ 173548 w 2278811"/>
              <a:gd name="connsiteY1597" fmla="*/ 1387240 h 2349170"/>
              <a:gd name="connsiteX1598" fmla="*/ 160784 w 2278811"/>
              <a:gd name="connsiteY1598" fmla="*/ 1374476 h 2349170"/>
              <a:gd name="connsiteX1599" fmla="*/ 173548 w 2278811"/>
              <a:gd name="connsiteY1599" fmla="*/ 1361713 h 2349170"/>
              <a:gd name="connsiteX1600" fmla="*/ 93251 w 2278811"/>
              <a:gd name="connsiteY1600" fmla="*/ 1361713 h 2349170"/>
              <a:gd name="connsiteX1601" fmla="*/ 105920 w 2278811"/>
              <a:gd name="connsiteY1601" fmla="*/ 1374381 h 2349170"/>
              <a:gd name="connsiteX1602" fmla="*/ 105920 w 2278811"/>
              <a:gd name="connsiteY1602" fmla="*/ 1374571 h 2349170"/>
              <a:gd name="connsiteX1603" fmla="*/ 93060 w 2278811"/>
              <a:gd name="connsiteY1603" fmla="*/ 1387240 h 2349170"/>
              <a:gd name="connsiteX1604" fmla="*/ 80394 w 2278811"/>
              <a:gd name="connsiteY1604" fmla="*/ 1374381 h 2349170"/>
              <a:gd name="connsiteX1605" fmla="*/ 93251 w 2278811"/>
              <a:gd name="connsiteY1605" fmla="*/ 1361713 h 2349170"/>
              <a:gd name="connsiteX1606" fmla="*/ 12860 w 2278811"/>
              <a:gd name="connsiteY1606" fmla="*/ 1361713 h 2349170"/>
              <a:gd name="connsiteX1607" fmla="*/ 25529 w 2278811"/>
              <a:gd name="connsiteY1607" fmla="*/ 1374381 h 2349170"/>
              <a:gd name="connsiteX1608" fmla="*/ 25529 w 2278811"/>
              <a:gd name="connsiteY1608" fmla="*/ 1374571 h 2349170"/>
              <a:gd name="connsiteX1609" fmla="*/ 12670 w 2278811"/>
              <a:gd name="connsiteY1609" fmla="*/ 1387240 h 2349170"/>
              <a:gd name="connsiteX1610" fmla="*/ 1 w 2278811"/>
              <a:gd name="connsiteY1610" fmla="*/ 1374381 h 2349170"/>
              <a:gd name="connsiteX1611" fmla="*/ 12860 w 2278811"/>
              <a:gd name="connsiteY1611" fmla="*/ 1361713 h 2349170"/>
              <a:gd name="connsiteX1612" fmla="*/ 2182751 w 2278811"/>
              <a:gd name="connsiteY1612" fmla="*/ 1281513 h 2349170"/>
              <a:gd name="connsiteX1613" fmla="*/ 2195513 w 2278811"/>
              <a:gd name="connsiteY1613" fmla="*/ 1294277 h 2349170"/>
              <a:gd name="connsiteX1614" fmla="*/ 2182751 w 2278811"/>
              <a:gd name="connsiteY1614" fmla="*/ 1307040 h 2349170"/>
              <a:gd name="connsiteX1615" fmla="*/ 2169987 w 2278811"/>
              <a:gd name="connsiteY1615" fmla="*/ 1294277 h 2349170"/>
              <a:gd name="connsiteX1616" fmla="*/ 2182751 w 2278811"/>
              <a:gd name="connsiteY1616" fmla="*/ 1281513 h 2349170"/>
              <a:gd name="connsiteX1617" fmla="*/ 2102361 w 2278811"/>
              <a:gd name="connsiteY1617" fmla="*/ 1281513 h 2349170"/>
              <a:gd name="connsiteX1618" fmla="*/ 2115123 w 2278811"/>
              <a:gd name="connsiteY1618" fmla="*/ 1294277 h 2349170"/>
              <a:gd name="connsiteX1619" fmla="*/ 2102361 w 2278811"/>
              <a:gd name="connsiteY1619" fmla="*/ 1307040 h 2349170"/>
              <a:gd name="connsiteX1620" fmla="*/ 2089597 w 2278811"/>
              <a:gd name="connsiteY1620" fmla="*/ 1294277 h 2349170"/>
              <a:gd name="connsiteX1621" fmla="*/ 2102361 w 2278811"/>
              <a:gd name="connsiteY1621" fmla="*/ 1281513 h 2349170"/>
              <a:gd name="connsiteX1622" fmla="*/ 1861282 w 2278811"/>
              <a:gd name="connsiteY1622" fmla="*/ 1281513 h 2349170"/>
              <a:gd name="connsiteX1623" fmla="*/ 1874044 w 2278811"/>
              <a:gd name="connsiteY1623" fmla="*/ 1294277 h 2349170"/>
              <a:gd name="connsiteX1624" fmla="*/ 1861282 w 2278811"/>
              <a:gd name="connsiteY1624" fmla="*/ 1307040 h 2349170"/>
              <a:gd name="connsiteX1625" fmla="*/ 1848518 w 2278811"/>
              <a:gd name="connsiteY1625" fmla="*/ 1294277 h 2349170"/>
              <a:gd name="connsiteX1626" fmla="*/ 1861282 w 2278811"/>
              <a:gd name="connsiteY1626" fmla="*/ 1281513 h 2349170"/>
              <a:gd name="connsiteX1627" fmla="*/ 1539814 w 2278811"/>
              <a:gd name="connsiteY1627" fmla="*/ 1281513 h 2349170"/>
              <a:gd name="connsiteX1628" fmla="*/ 1552576 w 2278811"/>
              <a:gd name="connsiteY1628" fmla="*/ 1294277 h 2349170"/>
              <a:gd name="connsiteX1629" fmla="*/ 1539814 w 2278811"/>
              <a:gd name="connsiteY1629" fmla="*/ 1307040 h 2349170"/>
              <a:gd name="connsiteX1630" fmla="*/ 1527050 w 2278811"/>
              <a:gd name="connsiteY1630" fmla="*/ 1294277 h 2349170"/>
              <a:gd name="connsiteX1631" fmla="*/ 1539814 w 2278811"/>
              <a:gd name="connsiteY1631" fmla="*/ 1281513 h 2349170"/>
              <a:gd name="connsiteX1632" fmla="*/ 1459423 w 2278811"/>
              <a:gd name="connsiteY1632" fmla="*/ 1281513 h 2349170"/>
              <a:gd name="connsiteX1633" fmla="*/ 1472185 w 2278811"/>
              <a:gd name="connsiteY1633" fmla="*/ 1294277 h 2349170"/>
              <a:gd name="connsiteX1634" fmla="*/ 1459423 w 2278811"/>
              <a:gd name="connsiteY1634" fmla="*/ 1307040 h 2349170"/>
              <a:gd name="connsiteX1635" fmla="*/ 1446659 w 2278811"/>
              <a:gd name="connsiteY1635" fmla="*/ 1294277 h 2349170"/>
              <a:gd name="connsiteX1636" fmla="*/ 1459423 w 2278811"/>
              <a:gd name="connsiteY1636" fmla="*/ 1281513 h 2349170"/>
              <a:gd name="connsiteX1637" fmla="*/ 1218345 w 2278811"/>
              <a:gd name="connsiteY1637" fmla="*/ 1281513 h 2349170"/>
              <a:gd name="connsiteX1638" fmla="*/ 1231107 w 2278811"/>
              <a:gd name="connsiteY1638" fmla="*/ 1294277 h 2349170"/>
              <a:gd name="connsiteX1639" fmla="*/ 1218345 w 2278811"/>
              <a:gd name="connsiteY1639" fmla="*/ 1307040 h 2349170"/>
              <a:gd name="connsiteX1640" fmla="*/ 1205581 w 2278811"/>
              <a:gd name="connsiteY1640" fmla="*/ 1294277 h 2349170"/>
              <a:gd name="connsiteX1641" fmla="*/ 1218345 w 2278811"/>
              <a:gd name="connsiteY1641" fmla="*/ 1281513 h 2349170"/>
              <a:gd name="connsiteX1642" fmla="*/ 896876 w 2278811"/>
              <a:gd name="connsiteY1642" fmla="*/ 1281513 h 2349170"/>
              <a:gd name="connsiteX1643" fmla="*/ 909638 w 2278811"/>
              <a:gd name="connsiteY1643" fmla="*/ 1294277 h 2349170"/>
              <a:gd name="connsiteX1644" fmla="*/ 896876 w 2278811"/>
              <a:gd name="connsiteY1644" fmla="*/ 1307040 h 2349170"/>
              <a:gd name="connsiteX1645" fmla="*/ 884112 w 2278811"/>
              <a:gd name="connsiteY1645" fmla="*/ 1294277 h 2349170"/>
              <a:gd name="connsiteX1646" fmla="*/ 896876 w 2278811"/>
              <a:gd name="connsiteY1646" fmla="*/ 1281513 h 2349170"/>
              <a:gd name="connsiteX1647" fmla="*/ 816486 w 2278811"/>
              <a:gd name="connsiteY1647" fmla="*/ 1281513 h 2349170"/>
              <a:gd name="connsiteX1648" fmla="*/ 829248 w 2278811"/>
              <a:gd name="connsiteY1648" fmla="*/ 1294277 h 2349170"/>
              <a:gd name="connsiteX1649" fmla="*/ 816486 w 2278811"/>
              <a:gd name="connsiteY1649" fmla="*/ 1307040 h 2349170"/>
              <a:gd name="connsiteX1650" fmla="*/ 803722 w 2278811"/>
              <a:gd name="connsiteY1650" fmla="*/ 1294277 h 2349170"/>
              <a:gd name="connsiteX1651" fmla="*/ 816486 w 2278811"/>
              <a:gd name="connsiteY1651" fmla="*/ 1281513 h 2349170"/>
              <a:gd name="connsiteX1652" fmla="*/ 575407 w 2278811"/>
              <a:gd name="connsiteY1652" fmla="*/ 1281513 h 2349170"/>
              <a:gd name="connsiteX1653" fmla="*/ 588169 w 2278811"/>
              <a:gd name="connsiteY1653" fmla="*/ 1294277 h 2349170"/>
              <a:gd name="connsiteX1654" fmla="*/ 575407 w 2278811"/>
              <a:gd name="connsiteY1654" fmla="*/ 1307040 h 2349170"/>
              <a:gd name="connsiteX1655" fmla="*/ 562643 w 2278811"/>
              <a:gd name="connsiteY1655" fmla="*/ 1294277 h 2349170"/>
              <a:gd name="connsiteX1656" fmla="*/ 575407 w 2278811"/>
              <a:gd name="connsiteY1656" fmla="*/ 1281513 h 2349170"/>
              <a:gd name="connsiteX1657" fmla="*/ 253939 w 2278811"/>
              <a:gd name="connsiteY1657" fmla="*/ 1281513 h 2349170"/>
              <a:gd name="connsiteX1658" fmla="*/ 266701 w 2278811"/>
              <a:gd name="connsiteY1658" fmla="*/ 1294277 h 2349170"/>
              <a:gd name="connsiteX1659" fmla="*/ 253939 w 2278811"/>
              <a:gd name="connsiteY1659" fmla="*/ 1307040 h 2349170"/>
              <a:gd name="connsiteX1660" fmla="*/ 241175 w 2278811"/>
              <a:gd name="connsiteY1660" fmla="*/ 1294277 h 2349170"/>
              <a:gd name="connsiteX1661" fmla="*/ 253939 w 2278811"/>
              <a:gd name="connsiteY1661" fmla="*/ 1281513 h 2349170"/>
              <a:gd name="connsiteX1662" fmla="*/ 173548 w 2278811"/>
              <a:gd name="connsiteY1662" fmla="*/ 1281513 h 2349170"/>
              <a:gd name="connsiteX1663" fmla="*/ 186310 w 2278811"/>
              <a:gd name="connsiteY1663" fmla="*/ 1294277 h 2349170"/>
              <a:gd name="connsiteX1664" fmla="*/ 173548 w 2278811"/>
              <a:gd name="connsiteY1664" fmla="*/ 1307040 h 2349170"/>
              <a:gd name="connsiteX1665" fmla="*/ 160784 w 2278811"/>
              <a:gd name="connsiteY1665" fmla="*/ 1294277 h 2349170"/>
              <a:gd name="connsiteX1666" fmla="*/ 173548 w 2278811"/>
              <a:gd name="connsiteY1666" fmla="*/ 1281513 h 2349170"/>
              <a:gd name="connsiteX1667" fmla="*/ 2263141 w 2278811"/>
              <a:gd name="connsiteY1667" fmla="*/ 1281512 h 2349170"/>
              <a:gd name="connsiteX1668" fmla="*/ 2263237 w 2278811"/>
              <a:gd name="connsiteY1668" fmla="*/ 1281512 h 2349170"/>
              <a:gd name="connsiteX1669" fmla="*/ 2275810 w 2278811"/>
              <a:gd name="connsiteY1669" fmla="*/ 1294276 h 2349170"/>
              <a:gd name="connsiteX1670" fmla="*/ 2275810 w 2278811"/>
              <a:gd name="connsiteY1670" fmla="*/ 1294371 h 2349170"/>
              <a:gd name="connsiteX1671" fmla="*/ 2262951 w 2278811"/>
              <a:gd name="connsiteY1671" fmla="*/ 1307039 h 2349170"/>
              <a:gd name="connsiteX1672" fmla="*/ 2250282 w 2278811"/>
              <a:gd name="connsiteY1672" fmla="*/ 1294181 h 2349170"/>
              <a:gd name="connsiteX1673" fmla="*/ 2263141 w 2278811"/>
              <a:gd name="connsiteY1673" fmla="*/ 1281512 h 2349170"/>
              <a:gd name="connsiteX1674" fmla="*/ 2022063 w 2278811"/>
              <a:gd name="connsiteY1674" fmla="*/ 1281512 h 2349170"/>
              <a:gd name="connsiteX1675" fmla="*/ 2034732 w 2278811"/>
              <a:gd name="connsiteY1675" fmla="*/ 1294276 h 2349170"/>
              <a:gd name="connsiteX1676" fmla="*/ 2034732 w 2278811"/>
              <a:gd name="connsiteY1676" fmla="*/ 1294371 h 2349170"/>
              <a:gd name="connsiteX1677" fmla="*/ 2021872 w 2278811"/>
              <a:gd name="connsiteY1677" fmla="*/ 1307039 h 2349170"/>
              <a:gd name="connsiteX1678" fmla="*/ 2009206 w 2278811"/>
              <a:gd name="connsiteY1678" fmla="*/ 1294181 h 2349170"/>
              <a:gd name="connsiteX1679" fmla="*/ 2022063 w 2278811"/>
              <a:gd name="connsiteY1679" fmla="*/ 1281512 h 2349170"/>
              <a:gd name="connsiteX1680" fmla="*/ 1941672 w 2278811"/>
              <a:gd name="connsiteY1680" fmla="*/ 1281512 h 2349170"/>
              <a:gd name="connsiteX1681" fmla="*/ 1941768 w 2278811"/>
              <a:gd name="connsiteY1681" fmla="*/ 1281512 h 2349170"/>
              <a:gd name="connsiteX1682" fmla="*/ 1954341 w 2278811"/>
              <a:gd name="connsiteY1682" fmla="*/ 1294276 h 2349170"/>
              <a:gd name="connsiteX1683" fmla="*/ 1954341 w 2278811"/>
              <a:gd name="connsiteY1683" fmla="*/ 1294371 h 2349170"/>
              <a:gd name="connsiteX1684" fmla="*/ 1941482 w 2278811"/>
              <a:gd name="connsiteY1684" fmla="*/ 1307039 h 2349170"/>
              <a:gd name="connsiteX1685" fmla="*/ 1928813 w 2278811"/>
              <a:gd name="connsiteY1685" fmla="*/ 1294181 h 2349170"/>
              <a:gd name="connsiteX1686" fmla="*/ 1941672 w 2278811"/>
              <a:gd name="connsiteY1686" fmla="*/ 1281512 h 2349170"/>
              <a:gd name="connsiteX1687" fmla="*/ 1780985 w 2278811"/>
              <a:gd name="connsiteY1687" fmla="*/ 1281512 h 2349170"/>
              <a:gd name="connsiteX1688" fmla="*/ 1793654 w 2278811"/>
              <a:gd name="connsiteY1688" fmla="*/ 1294276 h 2349170"/>
              <a:gd name="connsiteX1689" fmla="*/ 1793654 w 2278811"/>
              <a:gd name="connsiteY1689" fmla="*/ 1294371 h 2349170"/>
              <a:gd name="connsiteX1690" fmla="*/ 1780797 w 2278811"/>
              <a:gd name="connsiteY1690" fmla="*/ 1307039 h 2349170"/>
              <a:gd name="connsiteX1691" fmla="*/ 1768128 w 2278811"/>
              <a:gd name="connsiteY1691" fmla="*/ 1294181 h 2349170"/>
              <a:gd name="connsiteX1692" fmla="*/ 1780985 w 2278811"/>
              <a:gd name="connsiteY1692" fmla="*/ 1281512 h 2349170"/>
              <a:gd name="connsiteX1693" fmla="*/ 1700594 w 2278811"/>
              <a:gd name="connsiteY1693" fmla="*/ 1281512 h 2349170"/>
              <a:gd name="connsiteX1694" fmla="*/ 1713263 w 2278811"/>
              <a:gd name="connsiteY1694" fmla="*/ 1294276 h 2349170"/>
              <a:gd name="connsiteX1695" fmla="*/ 1713263 w 2278811"/>
              <a:gd name="connsiteY1695" fmla="*/ 1294371 h 2349170"/>
              <a:gd name="connsiteX1696" fmla="*/ 1700403 w 2278811"/>
              <a:gd name="connsiteY1696" fmla="*/ 1307039 h 2349170"/>
              <a:gd name="connsiteX1697" fmla="*/ 1687737 w 2278811"/>
              <a:gd name="connsiteY1697" fmla="*/ 1294181 h 2349170"/>
              <a:gd name="connsiteX1698" fmla="*/ 1700594 w 2278811"/>
              <a:gd name="connsiteY1698" fmla="*/ 1281512 h 2349170"/>
              <a:gd name="connsiteX1699" fmla="*/ 1620204 w 2278811"/>
              <a:gd name="connsiteY1699" fmla="*/ 1281512 h 2349170"/>
              <a:gd name="connsiteX1700" fmla="*/ 1620300 w 2278811"/>
              <a:gd name="connsiteY1700" fmla="*/ 1281512 h 2349170"/>
              <a:gd name="connsiteX1701" fmla="*/ 1632873 w 2278811"/>
              <a:gd name="connsiteY1701" fmla="*/ 1294276 h 2349170"/>
              <a:gd name="connsiteX1702" fmla="*/ 1632873 w 2278811"/>
              <a:gd name="connsiteY1702" fmla="*/ 1294371 h 2349170"/>
              <a:gd name="connsiteX1703" fmla="*/ 1620014 w 2278811"/>
              <a:gd name="connsiteY1703" fmla="*/ 1307039 h 2349170"/>
              <a:gd name="connsiteX1704" fmla="*/ 1607345 w 2278811"/>
              <a:gd name="connsiteY1704" fmla="*/ 1294181 h 2349170"/>
              <a:gd name="connsiteX1705" fmla="*/ 1620204 w 2278811"/>
              <a:gd name="connsiteY1705" fmla="*/ 1281512 h 2349170"/>
              <a:gd name="connsiteX1706" fmla="*/ 1379126 w 2278811"/>
              <a:gd name="connsiteY1706" fmla="*/ 1281512 h 2349170"/>
              <a:gd name="connsiteX1707" fmla="*/ 1391795 w 2278811"/>
              <a:gd name="connsiteY1707" fmla="*/ 1294276 h 2349170"/>
              <a:gd name="connsiteX1708" fmla="*/ 1391795 w 2278811"/>
              <a:gd name="connsiteY1708" fmla="*/ 1294371 h 2349170"/>
              <a:gd name="connsiteX1709" fmla="*/ 1378935 w 2278811"/>
              <a:gd name="connsiteY1709" fmla="*/ 1307039 h 2349170"/>
              <a:gd name="connsiteX1710" fmla="*/ 1366269 w 2278811"/>
              <a:gd name="connsiteY1710" fmla="*/ 1294181 h 2349170"/>
              <a:gd name="connsiteX1711" fmla="*/ 1379126 w 2278811"/>
              <a:gd name="connsiteY1711" fmla="*/ 1281512 h 2349170"/>
              <a:gd name="connsiteX1712" fmla="*/ 1298735 w 2278811"/>
              <a:gd name="connsiteY1712" fmla="*/ 1281512 h 2349170"/>
              <a:gd name="connsiteX1713" fmla="*/ 1298831 w 2278811"/>
              <a:gd name="connsiteY1713" fmla="*/ 1281512 h 2349170"/>
              <a:gd name="connsiteX1714" fmla="*/ 1311404 w 2278811"/>
              <a:gd name="connsiteY1714" fmla="*/ 1294276 h 2349170"/>
              <a:gd name="connsiteX1715" fmla="*/ 1311404 w 2278811"/>
              <a:gd name="connsiteY1715" fmla="*/ 1294371 h 2349170"/>
              <a:gd name="connsiteX1716" fmla="*/ 1298545 w 2278811"/>
              <a:gd name="connsiteY1716" fmla="*/ 1307039 h 2349170"/>
              <a:gd name="connsiteX1717" fmla="*/ 1285876 w 2278811"/>
              <a:gd name="connsiteY1717" fmla="*/ 1294181 h 2349170"/>
              <a:gd name="connsiteX1718" fmla="*/ 1298735 w 2278811"/>
              <a:gd name="connsiteY1718" fmla="*/ 1281512 h 2349170"/>
              <a:gd name="connsiteX1719" fmla="*/ 1138047 w 2278811"/>
              <a:gd name="connsiteY1719" fmla="*/ 1281512 h 2349170"/>
              <a:gd name="connsiteX1720" fmla="*/ 1150716 w 2278811"/>
              <a:gd name="connsiteY1720" fmla="*/ 1294276 h 2349170"/>
              <a:gd name="connsiteX1721" fmla="*/ 1150716 w 2278811"/>
              <a:gd name="connsiteY1721" fmla="*/ 1294371 h 2349170"/>
              <a:gd name="connsiteX1722" fmla="*/ 1137859 w 2278811"/>
              <a:gd name="connsiteY1722" fmla="*/ 1307039 h 2349170"/>
              <a:gd name="connsiteX1723" fmla="*/ 1125190 w 2278811"/>
              <a:gd name="connsiteY1723" fmla="*/ 1294181 h 2349170"/>
              <a:gd name="connsiteX1724" fmla="*/ 1138047 w 2278811"/>
              <a:gd name="connsiteY1724" fmla="*/ 1281512 h 2349170"/>
              <a:gd name="connsiteX1725" fmla="*/ 1057657 w 2278811"/>
              <a:gd name="connsiteY1725" fmla="*/ 1281512 h 2349170"/>
              <a:gd name="connsiteX1726" fmla="*/ 1070326 w 2278811"/>
              <a:gd name="connsiteY1726" fmla="*/ 1294276 h 2349170"/>
              <a:gd name="connsiteX1727" fmla="*/ 1070326 w 2278811"/>
              <a:gd name="connsiteY1727" fmla="*/ 1294371 h 2349170"/>
              <a:gd name="connsiteX1728" fmla="*/ 1057466 w 2278811"/>
              <a:gd name="connsiteY1728" fmla="*/ 1307039 h 2349170"/>
              <a:gd name="connsiteX1729" fmla="*/ 1044800 w 2278811"/>
              <a:gd name="connsiteY1729" fmla="*/ 1294181 h 2349170"/>
              <a:gd name="connsiteX1730" fmla="*/ 1057657 w 2278811"/>
              <a:gd name="connsiteY1730" fmla="*/ 1281512 h 2349170"/>
              <a:gd name="connsiteX1731" fmla="*/ 977266 w 2278811"/>
              <a:gd name="connsiteY1731" fmla="*/ 1281512 h 2349170"/>
              <a:gd name="connsiteX1732" fmla="*/ 977362 w 2278811"/>
              <a:gd name="connsiteY1732" fmla="*/ 1281512 h 2349170"/>
              <a:gd name="connsiteX1733" fmla="*/ 989935 w 2278811"/>
              <a:gd name="connsiteY1733" fmla="*/ 1294276 h 2349170"/>
              <a:gd name="connsiteX1734" fmla="*/ 989935 w 2278811"/>
              <a:gd name="connsiteY1734" fmla="*/ 1294371 h 2349170"/>
              <a:gd name="connsiteX1735" fmla="*/ 977076 w 2278811"/>
              <a:gd name="connsiteY1735" fmla="*/ 1307039 h 2349170"/>
              <a:gd name="connsiteX1736" fmla="*/ 964407 w 2278811"/>
              <a:gd name="connsiteY1736" fmla="*/ 1294181 h 2349170"/>
              <a:gd name="connsiteX1737" fmla="*/ 977266 w 2278811"/>
              <a:gd name="connsiteY1737" fmla="*/ 1281512 h 2349170"/>
              <a:gd name="connsiteX1738" fmla="*/ 736188 w 2278811"/>
              <a:gd name="connsiteY1738" fmla="*/ 1281512 h 2349170"/>
              <a:gd name="connsiteX1739" fmla="*/ 748857 w 2278811"/>
              <a:gd name="connsiteY1739" fmla="*/ 1294276 h 2349170"/>
              <a:gd name="connsiteX1740" fmla="*/ 748857 w 2278811"/>
              <a:gd name="connsiteY1740" fmla="*/ 1294371 h 2349170"/>
              <a:gd name="connsiteX1741" fmla="*/ 735997 w 2278811"/>
              <a:gd name="connsiteY1741" fmla="*/ 1307039 h 2349170"/>
              <a:gd name="connsiteX1742" fmla="*/ 723331 w 2278811"/>
              <a:gd name="connsiteY1742" fmla="*/ 1294181 h 2349170"/>
              <a:gd name="connsiteX1743" fmla="*/ 736188 w 2278811"/>
              <a:gd name="connsiteY1743" fmla="*/ 1281512 h 2349170"/>
              <a:gd name="connsiteX1744" fmla="*/ 655797 w 2278811"/>
              <a:gd name="connsiteY1744" fmla="*/ 1281512 h 2349170"/>
              <a:gd name="connsiteX1745" fmla="*/ 655893 w 2278811"/>
              <a:gd name="connsiteY1745" fmla="*/ 1281512 h 2349170"/>
              <a:gd name="connsiteX1746" fmla="*/ 668466 w 2278811"/>
              <a:gd name="connsiteY1746" fmla="*/ 1294276 h 2349170"/>
              <a:gd name="connsiteX1747" fmla="*/ 668466 w 2278811"/>
              <a:gd name="connsiteY1747" fmla="*/ 1294371 h 2349170"/>
              <a:gd name="connsiteX1748" fmla="*/ 655607 w 2278811"/>
              <a:gd name="connsiteY1748" fmla="*/ 1307039 h 2349170"/>
              <a:gd name="connsiteX1749" fmla="*/ 642938 w 2278811"/>
              <a:gd name="connsiteY1749" fmla="*/ 1294181 h 2349170"/>
              <a:gd name="connsiteX1750" fmla="*/ 655797 w 2278811"/>
              <a:gd name="connsiteY1750" fmla="*/ 1281512 h 2349170"/>
              <a:gd name="connsiteX1751" fmla="*/ 495110 w 2278811"/>
              <a:gd name="connsiteY1751" fmla="*/ 1281512 h 2349170"/>
              <a:gd name="connsiteX1752" fmla="*/ 507779 w 2278811"/>
              <a:gd name="connsiteY1752" fmla="*/ 1294276 h 2349170"/>
              <a:gd name="connsiteX1753" fmla="*/ 507779 w 2278811"/>
              <a:gd name="connsiteY1753" fmla="*/ 1294371 h 2349170"/>
              <a:gd name="connsiteX1754" fmla="*/ 494922 w 2278811"/>
              <a:gd name="connsiteY1754" fmla="*/ 1307039 h 2349170"/>
              <a:gd name="connsiteX1755" fmla="*/ 482253 w 2278811"/>
              <a:gd name="connsiteY1755" fmla="*/ 1294181 h 2349170"/>
              <a:gd name="connsiteX1756" fmla="*/ 495110 w 2278811"/>
              <a:gd name="connsiteY1756" fmla="*/ 1281512 h 2349170"/>
              <a:gd name="connsiteX1757" fmla="*/ 414719 w 2278811"/>
              <a:gd name="connsiteY1757" fmla="*/ 1281512 h 2349170"/>
              <a:gd name="connsiteX1758" fmla="*/ 427388 w 2278811"/>
              <a:gd name="connsiteY1758" fmla="*/ 1294276 h 2349170"/>
              <a:gd name="connsiteX1759" fmla="*/ 427388 w 2278811"/>
              <a:gd name="connsiteY1759" fmla="*/ 1294371 h 2349170"/>
              <a:gd name="connsiteX1760" fmla="*/ 414528 w 2278811"/>
              <a:gd name="connsiteY1760" fmla="*/ 1307039 h 2349170"/>
              <a:gd name="connsiteX1761" fmla="*/ 401862 w 2278811"/>
              <a:gd name="connsiteY1761" fmla="*/ 1294181 h 2349170"/>
              <a:gd name="connsiteX1762" fmla="*/ 414719 w 2278811"/>
              <a:gd name="connsiteY1762" fmla="*/ 1281512 h 2349170"/>
              <a:gd name="connsiteX1763" fmla="*/ 334329 w 2278811"/>
              <a:gd name="connsiteY1763" fmla="*/ 1281512 h 2349170"/>
              <a:gd name="connsiteX1764" fmla="*/ 334425 w 2278811"/>
              <a:gd name="connsiteY1764" fmla="*/ 1281512 h 2349170"/>
              <a:gd name="connsiteX1765" fmla="*/ 346998 w 2278811"/>
              <a:gd name="connsiteY1765" fmla="*/ 1294276 h 2349170"/>
              <a:gd name="connsiteX1766" fmla="*/ 346998 w 2278811"/>
              <a:gd name="connsiteY1766" fmla="*/ 1294371 h 2349170"/>
              <a:gd name="connsiteX1767" fmla="*/ 334139 w 2278811"/>
              <a:gd name="connsiteY1767" fmla="*/ 1307039 h 2349170"/>
              <a:gd name="connsiteX1768" fmla="*/ 321470 w 2278811"/>
              <a:gd name="connsiteY1768" fmla="*/ 1294181 h 2349170"/>
              <a:gd name="connsiteX1769" fmla="*/ 334329 w 2278811"/>
              <a:gd name="connsiteY1769" fmla="*/ 1281512 h 2349170"/>
              <a:gd name="connsiteX1770" fmla="*/ 93251 w 2278811"/>
              <a:gd name="connsiteY1770" fmla="*/ 1281512 h 2349170"/>
              <a:gd name="connsiteX1771" fmla="*/ 105920 w 2278811"/>
              <a:gd name="connsiteY1771" fmla="*/ 1294276 h 2349170"/>
              <a:gd name="connsiteX1772" fmla="*/ 105920 w 2278811"/>
              <a:gd name="connsiteY1772" fmla="*/ 1294371 h 2349170"/>
              <a:gd name="connsiteX1773" fmla="*/ 93060 w 2278811"/>
              <a:gd name="connsiteY1773" fmla="*/ 1307039 h 2349170"/>
              <a:gd name="connsiteX1774" fmla="*/ 80394 w 2278811"/>
              <a:gd name="connsiteY1774" fmla="*/ 1294181 h 2349170"/>
              <a:gd name="connsiteX1775" fmla="*/ 93251 w 2278811"/>
              <a:gd name="connsiteY1775" fmla="*/ 1281512 h 2349170"/>
              <a:gd name="connsiteX1776" fmla="*/ 12860 w 2278811"/>
              <a:gd name="connsiteY1776" fmla="*/ 1281512 h 2349170"/>
              <a:gd name="connsiteX1777" fmla="*/ 12956 w 2278811"/>
              <a:gd name="connsiteY1777" fmla="*/ 1281512 h 2349170"/>
              <a:gd name="connsiteX1778" fmla="*/ 25529 w 2278811"/>
              <a:gd name="connsiteY1778" fmla="*/ 1294276 h 2349170"/>
              <a:gd name="connsiteX1779" fmla="*/ 25529 w 2278811"/>
              <a:gd name="connsiteY1779" fmla="*/ 1294371 h 2349170"/>
              <a:gd name="connsiteX1780" fmla="*/ 12670 w 2278811"/>
              <a:gd name="connsiteY1780" fmla="*/ 1307039 h 2349170"/>
              <a:gd name="connsiteX1781" fmla="*/ 1 w 2278811"/>
              <a:gd name="connsiteY1781" fmla="*/ 1294181 h 2349170"/>
              <a:gd name="connsiteX1782" fmla="*/ 12860 w 2278811"/>
              <a:gd name="connsiteY1782" fmla="*/ 1281512 h 2349170"/>
              <a:gd name="connsiteX1783" fmla="*/ 2266142 w 2278811"/>
              <a:gd name="connsiteY1783" fmla="*/ 1202531 h 2349170"/>
              <a:gd name="connsiteX1784" fmla="*/ 2278811 w 2278811"/>
              <a:gd name="connsiteY1784" fmla="*/ 1215199 h 2349170"/>
              <a:gd name="connsiteX1785" fmla="*/ 2266142 w 2278811"/>
              <a:gd name="connsiteY1785" fmla="*/ 1227868 h 2349170"/>
              <a:gd name="connsiteX1786" fmla="*/ 2253474 w 2278811"/>
              <a:gd name="connsiteY1786" fmla="*/ 1215199 h 2349170"/>
              <a:gd name="connsiteX1787" fmla="*/ 2266142 w 2278811"/>
              <a:gd name="connsiteY1787" fmla="*/ 1202531 h 2349170"/>
              <a:gd name="connsiteX1788" fmla="*/ 2185846 w 2278811"/>
              <a:gd name="connsiteY1788" fmla="*/ 1202531 h 2349170"/>
              <a:gd name="connsiteX1789" fmla="*/ 2198514 w 2278811"/>
              <a:gd name="connsiteY1789" fmla="*/ 1215199 h 2349170"/>
              <a:gd name="connsiteX1790" fmla="*/ 2185846 w 2278811"/>
              <a:gd name="connsiteY1790" fmla="*/ 1227868 h 2349170"/>
              <a:gd name="connsiteX1791" fmla="*/ 2173178 w 2278811"/>
              <a:gd name="connsiteY1791" fmla="*/ 1215199 h 2349170"/>
              <a:gd name="connsiteX1792" fmla="*/ 2185846 w 2278811"/>
              <a:gd name="connsiteY1792" fmla="*/ 1202531 h 2349170"/>
              <a:gd name="connsiteX1793" fmla="*/ 2105455 w 2278811"/>
              <a:gd name="connsiteY1793" fmla="*/ 1202531 h 2349170"/>
              <a:gd name="connsiteX1794" fmla="*/ 2118123 w 2278811"/>
              <a:gd name="connsiteY1794" fmla="*/ 1215199 h 2349170"/>
              <a:gd name="connsiteX1795" fmla="*/ 2105455 w 2278811"/>
              <a:gd name="connsiteY1795" fmla="*/ 1227868 h 2349170"/>
              <a:gd name="connsiteX1796" fmla="*/ 2092787 w 2278811"/>
              <a:gd name="connsiteY1796" fmla="*/ 1215199 h 2349170"/>
              <a:gd name="connsiteX1797" fmla="*/ 2105455 w 2278811"/>
              <a:gd name="connsiteY1797" fmla="*/ 1202531 h 2349170"/>
              <a:gd name="connsiteX1798" fmla="*/ 2025064 w 2278811"/>
              <a:gd name="connsiteY1798" fmla="*/ 1202531 h 2349170"/>
              <a:gd name="connsiteX1799" fmla="*/ 2037733 w 2278811"/>
              <a:gd name="connsiteY1799" fmla="*/ 1215199 h 2349170"/>
              <a:gd name="connsiteX1800" fmla="*/ 2025064 w 2278811"/>
              <a:gd name="connsiteY1800" fmla="*/ 1227868 h 2349170"/>
              <a:gd name="connsiteX1801" fmla="*/ 2012396 w 2278811"/>
              <a:gd name="connsiteY1801" fmla="*/ 1215199 h 2349170"/>
              <a:gd name="connsiteX1802" fmla="*/ 2025064 w 2278811"/>
              <a:gd name="connsiteY1802" fmla="*/ 1202531 h 2349170"/>
              <a:gd name="connsiteX1803" fmla="*/ 1944673 w 2278811"/>
              <a:gd name="connsiteY1803" fmla="*/ 1202531 h 2349170"/>
              <a:gd name="connsiteX1804" fmla="*/ 1957342 w 2278811"/>
              <a:gd name="connsiteY1804" fmla="*/ 1215199 h 2349170"/>
              <a:gd name="connsiteX1805" fmla="*/ 1944673 w 2278811"/>
              <a:gd name="connsiteY1805" fmla="*/ 1227868 h 2349170"/>
              <a:gd name="connsiteX1806" fmla="*/ 1932005 w 2278811"/>
              <a:gd name="connsiteY1806" fmla="*/ 1215199 h 2349170"/>
              <a:gd name="connsiteX1807" fmla="*/ 1944673 w 2278811"/>
              <a:gd name="connsiteY1807" fmla="*/ 1202531 h 2349170"/>
              <a:gd name="connsiteX1808" fmla="*/ 1864377 w 2278811"/>
              <a:gd name="connsiteY1808" fmla="*/ 1202531 h 2349170"/>
              <a:gd name="connsiteX1809" fmla="*/ 1877045 w 2278811"/>
              <a:gd name="connsiteY1809" fmla="*/ 1215199 h 2349170"/>
              <a:gd name="connsiteX1810" fmla="*/ 1864377 w 2278811"/>
              <a:gd name="connsiteY1810" fmla="*/ 1227868 h 2349170"/>
              <a:gd name="connsiteX1811" fmla="*/ 1851709 w 2278811"/>
              <a:gd name="connsiteY1811" fmla="*/ 1215199 h 2349170"/>
              <a:gd name="connsiteX1812" fmla="*/ 1864377 w 2278811"/>
              <a:gd name="connsiteY1812" fmla="*/ 1202531 h 2349170"/>
              <a:gd name="connsiteX1813" fmla="*/ 1783986 w 2278811"/>
              <a:gd name="connsiteY1813" fmla="*/ 1202531 h 2349170"/>
              <a:gd name="connsiteX1814" fmla="*/ 1796654 w 2278811"/>
              <a:gd name="connsiteY1814" fmla="*/ 1215199 h 2349170"/>
              <a:gd name="connsiteX1815" fmla="*/ 1783986 w 2278811"/>
              <a:gd name="connsiteY1815" fmla="*/ 1227868 h 2349170"/>
              <a:gd name="connsiteX1816" fmla="*/ 1771318 w 2278811"/>
              <a:gd name="connsiteY1816" fmla="*/ 1215199 h 2349170"/>
              <a:gd name="connsiteX1817" fmla="*/ 1783986 w 2278811"/>
              <a:gd name="connsiteY1817" fmla="*/ 1202531 h 2349170"/>
              <a:gd name="connsiteX1818" fmla="*/ 1703595 w 2278811"/>
              <a:gd name="connsiteY1818" fmla="*/ 1202531 h 2349170"/>
              <a:gd name="connsiteX1819" fmla="*/ 1716264 w 2278811"/>
              <a:gd name="connsiteY1819" fmla="*/ 1215199 h 2349170"/>
              <a:gd name="connsiteX1820" fmla="*/ 1703595 w 2278811"/>
              <a:gd name="connsiteY1820" fmla="*/ 1227868 h 2349170"/>
              <a:gd name="connsiteX1821" fmla="*/ 1690927 w 2278811"/>
              <a:gd name="connsiteY1821" fmla="*/ 1215199 h 2349170"/>
              <a:gd name="connsiteX1822" fmla="*/ 1703595 w 2278811"/>
              <a:gd name="connsiteY1822" fmla="*/ 1202531 h 2349170"/>
              <a:gd name="connsiteX1823" fmla="*/ 1623204 w 2278811"/>
              <a:gd name="connsiteY1823" fmla="*/ 1202531 h 2349170"/>
              <a:gd name="connsiteX1824" fmla="*/ 1635873 w 2278811"/>
              <a:gd name="connsiteY1824" fmla="*/ 1215199 h 2349170"/>
              <a:gd name="connsiteX1825" fmla="*/ 1623204 w 2278811"/>
              <a:gd name="connsiteY1825" fmla="*/ 1227868 h 2349170"/>
              <a:gd name="connsiteX1826" fmla="*/ 1610536 w 2278811"/>
              <a:gd name="connsiteY1826" fmla="*/ 1215199 h 2349170"/>
              <a:gd name="connsiteX1827" fmla="*/ 1623204 w 2278811"/>
              <a:gd name="connsiteY1827" fmla="*/ 1202531 h 2349170"/>
              <a:gd name="connsiteX1828" fmla="*/ 1542909 w 2278811"/>
              <a:gd name="connsiteY1828" fmla="*/ 1202531 h 2349170"/>
              <a:gd name="connsiteX1829" fmla="*/ 1555577 w 2278811"/>
              <a:gd name="connsiteY1829" fmla="*/ 1215199 h 2349170"/>
              <a:gd name="connsiteX1830" fmla="*/ 1542909 w 2278811"/>
              <a:gd name="connsiteY1830" fmla="*/ 1227868 h 2349170"/>
              <a:gd name="connsiteX1831" fmla="*/ 1530241 w 2278811"/>
              <a:gd name="connsiteY1831" fmla="*/ 1215199 h 2349170"/>
              <a:gd name="connsiteX1832" fmla="*/ 1542909 w 2278811"/>
              <a:gd name="connsiteY1832" fmla="*/ 1202531 h 2349170"/>
              <a:gd name="connsiteX1833" fmla="*/ 1462518 w 2278811"/>
              <a:gd name="connsiteY1833" fmla="*/ 1202531 h 2349170"/>
              <a:gd name="connsiteX1834" fmla="*/ 1475186 w 2278811"/>
              <a:gd name="connsiteY1834" fmla="*/ 1215199 h 2349170"/>
              <a:gd name="connsiteX1835" fmla="*/ 1462518 w 2278811"/>
              <a:gd name="connsiteY1835" fmla="*/ 1227868 h 2349170"/>
              <a:gd name="connsiteX1836" fmla="*/ 1449850 w 2278811"/>
              <a:gd name="connsiteY1836" fmla="*/ 1215199 h 2349170"/>
              <a:gd name="connsiteX1837" fmla="*/ 1462518 w 2278811"/>
              <a:gd name="connsiteY1837" fmla="*/ 1202531 h 2349170"/>
              <a:gd name="connsiteX1838" fmla="*/ 1382127 w 2278811"/>
              <a:gd name="connsiteY1838" fmla="*/ 1202531 h 2349170"/>
              <a:gd name="connsiteX1839" fmla="*/ 1394796 w 2278811"/>
              <a:gd name="connsiteY1839" fmla="*/ 1215199 h 2349170"/>
              <a:gd name="connsiteX1840" fmla="*/ 1382127 w 2278811"/>
              <a:gd name="connsiteY1840" fmla="*/ 1227868 h 2349170"/>
              <a:gd name="connsiteX1841" fmla="*/ 1369459 w 2278811"/>
              <a:gd name="connsiteY1841" fmla="*/ 1215199 h 2349170"/>
              <a:gd name="connsiteX1842" fmla="*/ 1382127 w 2278811"/>
              <a:gd name="connsiteY1842" fmla="*/ 1202531 h 2349170"/>
              <a:gd name="connsiteX1843" fmla="*/ 1301736 w 2278811"/>
              <a:gd name="connsiteY1843" fmla="*/ 1202531 h 2349170"/>
              <a:gd name="connsiteX1844" fmla="*/ 1314405 w 2278811"/>
              <a:gd name="connsiteY1844" fmla="*/ 1215199 h 2349170"/>
              <a:gd name="connsiteX1845" fmla="*/ 1301736 w 2278811"/>
              <a:gd name="connsiteY1845" fmla="*/ 1227868 h 2349170"/>
              <a:gd name="connsiteX1846" fmla="*/ 1289068 w 2278811"/>
              <a:gd name="connsiteY1846" fmla="*/ 1215199 h 2349170"/>
              <a:gd name="connsiteX1847" fmla="*/ 1301736 w 2278811"/>
              <a:gd name="connsiteY1847" fmla="*/ 1202531 h 2349170"/>
              <a:gd name="connsiteX1848" fmla="*/ 1221440 w 2278811"/>
              <a:gd name="connsiteY1848" fmla="*/ 1202531 h 2349170"/>
              <a:gd name="connsiteX1849" fmla="*/ 1234108 w 2278811"/>
              <a:gd name="connsiteY1849" fmla="*/ 1215199 h 2349170"/>
              <a:gd name="connsiteX1850" fmla="*/ 1221440 w 2278811"/>
              <a:gd name="connsiteY1850" fmla="*/ 1227868 h 2349170"/>
              <a:gd name="connsiteX1851" fmla="*/ 1208772 w 2278811"/>
              <a:gd name="connsiteY1851" fmla="*/ 1215199 h 2349170"/>
              <a:gd name="connsiteX1852" fmla="*/ 1221440 w 2278811"/>
              <a:gd name="connsiteY1852" fmla="*/ 1202531 h 2349170"/>
              <a:gd name="connsiteX1853" fmla="*/ 1141049 w 2278811"/>
              <a:gd name="connsiteY1853" fmla="*/ 1202531 h 2349170"/>
              <a:gd name="connsiteX1854" fmla="*/ 1153718 w 2278811"/>
              <a:gd name="connsiteY1854" fmla="*/ 1215199 h 2349170"/>
              <a:gd name="connsiteX1855" fmla="*/ 1141049 w 2278811"/>
              <a:gd name="connsiteY1855" fmla="*/ 1227868 h 2349170"/>
              <a:gd name="connsiteX1856" fmla="*/ 1128381 w 2278811"/>
              <a:gd name="connsiteY1856" fmla="*/ 1215199 h 2349170"/>
              <a:gd name="connsiteX1857" fmla="*/ 1141049 w 2278811"/>
              <a:gd name="connsiteY1857" fmla="*/ 1202531 h 2349170"/>
              <a:gd name="connsiteX1858" fmla="*/ 1060658 w 2278811"/>
              <a:gd name="connsiteY1858" fmla="*/ 1202531 h 2349170"/>
              <a:gd name="connsiteX1859" fmla="*/ 1073326 w 2278811"/>
              <a:gd name="connsiteY1859" fmla="*/ 1215199 h 2349170"/>
              <a:gd name="connsiteX1860" fmla="*/ 1060658 w 2278811"/>
              <a:gd name="connsiteY1860" fmla="*/ 1227868 h 2349170"/>
              <a:gd name="connsiteX1861" fmla="*/ 1047990 w 2278811"/>
              <a:gd name="connsiteY1861" fmla="*/ 1215199 h 2349170"/>
              <a:gd name="connsiteX1862" fmla="*/ 1060658 w 2278811"/>
              <a:gd name="connsiteY1862" fmla="*/ 1202531 h 2349170"/>
              <a:gd name="connsiteX1863" fmla="*/ 980267 w 2278811"/>
              <a:gd name="connsiteY1863" fmla="*/ 1202531 h 2349170"/>
              <a:gd name="connsiteX1864" fmla="*/ 992936 w 2278811"/>
              <a:gd name="connsiteY1864" fmla="*/ 1215199 h 2349170"/>
              <a:gd name="connsiteX1865" fmla="*/ 980267 w 2278811"/>
              <a:gd name="connsiteY1865" fmla="*/ 1227868 h 2349170"/>
              <a:gd name="connsiteX1866" fmla="*/ 967599 w 2278811"/>
              <a:gd name="connsiteY1866" fmla="*/ 1215199 h 2349170"/>
              <a:gd name="connsiteX1867" fmla="*/ 980267 w 2278811"/>
              <a:gd name="connsiteY1867" fmla="*/ 1202531 h 2349170"/>
              <a:gd name="connsiteX1868" fmla="*/ 899971 w 2278811"/>
              <a:gd name="connsiteY1868" fmla="*/ 1202531 h 2349170"/>
              <a:gd name="connsiteX1869" fmla="*/ 912640 w 2278811"/>
              <a:gd name="connsiteY1869" fmla="*/ 1215199 h 2349170"/>
              <a:gd name="connsiteX1870" fmla="*/ 899971 w 2278811"/>
              <a:gd name="connsiteY1870" fmla="*/ 1227868 h 2349170"/>
              <a:gd name="connsiteX1871" fmla="*/ 887303 w 2278811"/>
              <a:gd name="connsiteY1871" fmla="*/ 1215199 h 2349170"/>
              <a:gd name="connsiteX1872" fmla="*/ 899971 w 2278811"/>
              <a:gd name="connsiteY1872" fmla="*/ 1202531 h 2349170"/>
              <a:gd name="connsiteX1873" fmla="*/ 819580 w 2278811"/>
              <a:gd name="connsiteY1873" fmla="*/ 1202531 h 2349170"/>
              <a:gd name="connsiteX1874" fmla="*/ 832249 w 2278811"/>
              <a:gd name="connsiteY1874" fmla="*/ 1215199 h 2349170"/>
              <a:gd name="connsiteX1875" fmla="*/ 819580 w 2278811"/>
              <a:gd name="connsiteY1875" fmla="*/ 1227868 h 2349170"/>
              <a:gd name="connsiteX1876" fmla="*/ 806912 w 2278811"/>
              <a:gd name="connsiteY1876" fmla="*/ 1215199 h 2349170"/>
              <a:gd name="connsiteX1877" fmla="*/ 819580 w 2278811"/>
              <a:gd name="connsiteY1877" fmla="*/ 1202531 h 2349170"/>
              <a:gd name="connsiteX1878" fmla="*/ 739189 w 2278811"/>
              <a:gd name="connsiteY1878" fmla="*/ 1202531 h 2349170"/>
              <a:gd name="connsiteX1879" fmla="*/ 751857 w 2278811"/>
              <a:gd name="connsiteY1879" fmla="*/ 1215199 h 2349170"/>
              <a:gd name="connsiteX1880" fmla="*/ 739189 w 2278811"/>
              <a:gd name="connsiteY1880" fmla="*/ 1227868 h 2349170"/>
              <a:gd name="connsiteX1881" fmla="*/ 726521 w 2278811"/>
              <a:gd name="connsiteY1881" fmla="*/ 1215199 h 2349170"/>
              <a:gd name="connsiteX1882" fmla="*/ 739189 w 2278811"/>
              <a:gd name="connsiteY1882" fmla="*/ 1202531 h 2349170"/>
              <a:gd name="connsiteX1883" fmla="*/ 658798 w 2278811"/>
              <a:gd name="connsiteY1883" fmla="*/ 1202531 h 2349170"/>
              <a:gd name="connsiteX1884" fmla="*/ 671467 w 2278811"/>
              <a:gd name="connsiteY1884" fmla="*/ 1215199 h 2349170"/>
              <a:gd name="connsiteX1885" fmla="*/ 658798 w 2278811"/>
              <a:gd name="connsiteY1885" fmla="*/ 1227868 h 2349170"/>
              <a:gd name="connsiteX1886" fmla="*/ 646130 w 2278811"/>
              <a:gd name="connsiteY1886" fmla="*/ 1215199 h 2349170"/>
              <a:gd name="connsiteX1887" fmla="*/ 658798 w 2278811"/>
              <a:gd name="connsiteY1887" fmla="*/ 1202531 h 2349170"/>
              <a:gd name="connsiteX1888" fmla="*/ 578502 w 2278811"/>
              <a:gd name="connsiteY1888" fmla="*/ 1202531 h 2349170"/>
              <a:gd name="connsiteX1889" fmla="*/ 591170 w 2278811"/>
              <a:gd name="connsiteY1889" fmla="*/ 1215199 h 2349170"/>
              <a:gd name="connsiteX1890" fmla="*/ 578502 w 2278811"/>
              <a:gd name="connsiteY1890" fmla="*/ 1227868 h 2349170"/>
              <a:gd name="connsiteX1891" fmla="*/ 565834 w 2278811"/>
              <a:gd name="connsiteY1891" fmla="*/ 1215199 h 2349170"/>
              <a:gd name="connsiteX1892" fmla="*/ 578502 w 2278811"/>
              <a:gd name="connsiteY1892" fmla="*/ 1202531 h 2349170"/>
              <a:gd name="connsiteX1893" fmla="*/ 498111 w 2278811"/>
              <a:gd name="connsiteY1893" fmla="*/ 1202531 h 2349170"/>
              <a:gd name="connsiteX1894" fmla="*/ 510780 w 2278811"/>
              <a:gd name="connsiteY1894" fmla="*/ 1215199 h 2349170"/>
              <a:gd name="connsiteX1895" fmla="*/ 498111 w 2278811"/>
              <a:gd name="connsiteY1895" fmla="*/ 1227868 h 2349170"/>
              <a:gd name="connsiteX1896" fmla="*/ 485443 w 2278811"/>
              <a:gd name="connsiteY1896" fmla="*/ 1215199 h 2349170"/>
              <a:gd name="connsiteX1897" fmla="*/ 498111 w 2278811"/>
              <a:gd name="connsiteY1897" fmla="*/ 1202531 h 2349170"/>
              <a:gd name="connsiteX1898" fmla="*/ 417720 w 2278811"/>
              <a:gd name="connsiteY1898" fmla="*/ 1202531 h 2349170"/>
              <a:gd name="connsiteX1899" fmla="*/ 430388 w 2278811"/>
              <a:gd name="connsiteY1899" fmla="*/ 1215199 h 2349170"/>
              <a:gd name="connsiteX1900" fmla="*/ 417720 w 2278811"/>
              <a:gd name="connsiteY1900" fmla="*/ 1227868 h 2349170"/>
              <a:gd name="connsiteX1901" fmla="*/ 405052 w 2278811"/>
              <a:gd name="connsiteY1901" fmla="*/ 1215199 h 2349170"/>
              <a:gd name="connsiteX1902" fmla="*/ 417720 w 2278811"/>
              <a:gd name="connsiteY1902" fmla="*/ 1202531 h 2349170"/>
              <a:gd name="connsiteX1903" fmla="*/ 337329 w 2278811"/>
              <a:gd name="connsiteY1903" fmla="*/ 1202531 h 2349170"/>
              <a:gd name="connsiteX1904" fmla="*/ 349997 w 2278811"/>
              <a:gd name="connsiteY1904" fmla="*/ 1215199 h 2349170"/>
              <a:gd name="connsiteX1905" fmla="*/ 337329 w 2278811"/>
              <a:gd name="connsiteY1905" fmla="*/ 1227868 h 2349170"/>
              <a:gd name="connsiteX1906" fmla="*/ 324661 w 2278811"/>
              <a:gd name="connsiteY1906" fmla="*/ 1215199 h 2349170"/>
              <a:gd name="connsiteX1907" fmla="*/ 337329 w 2278811"/>
              <a:gd name="connsiteY1907" fmla="*/ 1202531 h 2349170"/>
              <a:gd name="connsiteX1908" fmla="*/ 257034 w 2278811"/>
              <a:gd name="connsiteY1908" fmla="*/ 1202531 h 2349170"/>
              <a:gd name="connsiteX1909" fmla="*/ 269702 w 2278811"/>
              <a:gd name="connsiteY1909" fmla="*/ 1215199 h 2349170"/>
              <a:gd name="connsiteX1910" fmla="*/ 257034 w 2278811"/>
              <a:gd name="connsiteY1910" fmla="*/ 1227868 h 2349170"/>
              <a:gd name="connsiteX1911" fmla="*/ 244366 w 2278811"/>
              <a:gd name="connsiteY1911" fmla="*/ 1215199 h 2349170"/>
              <a:gd name="connsiteX1912" fmla="*/ 257034 w 2278811"/>
              <a:gd name="connsiteY1912" fmla="*/ 1202531 h 2349170"/>
              <a:gd name="connsiteX1913" fmla="*/ 176643 w 2278811"/>
              <a:gd name="connsiteY1913" fmla="*/ 1202531 h 2349170"/>
              <a:gd name="connsiteX1914" fmla="*/ 189312 w 2278811"/>
              <a:gd name="connsiteY1914" fmla="*/ 1215199 h 2349170"/>
              <a:gd name="connsiteX1915" fmla="*/ 176643 w 2278811"/>
              <a:gd name="connsiteY1915" fmla="*/ 1227868 h 2349170"/>
              <a:gd name="connsiteX1916" fmla="*/ 163975 w 2278811"/>
              <a:gd name="connsiteY1916" fmla="*/ 1215199 h 2349170"/>
              <a:gd name="connsiteX1917" fmla="*/ 176643 w 2278811"/>
              <a:gd name="connsiteY1917" fmla="*/ 1202531 h 2349170"/>
              <a:gd name="connsiteX1918" fmla="*/ 96252 w 2278811"/>
              <a:gd name="connsiteY1918" fmla="*/ 1202531 h 2349170"/>
              <a:gd name="connsiteX1919" fmla="*/ 108921 w 2278811"/>
              <a:gd name="connsiteY1919" fmla="*/ 1215199 h 2349170"/>
              <a:gd name="connsiteX1920" fmla="*/ 96252 w 2278811"/>
              <a:gd name="connsiteY1920" fmla="*/ 1227868 h 2349170"/>
              <a:gd name="connsiteX1921" fmla="*/ 83584 w 2278811"/>
              <a:gd name="connsiteY1921" fmla="*/ 1215199 h 2349170"/>
              <a:gd name="connsiteX1922" fmla="*/ 96252 w 2278811"/>
              <a:gd name="connsiteY1922" fmla="*/ 1202531 h 2349170"/>
              <a:gd name="connsiteX1923" fmla="*/ 15861 w 2278811"/>
              <a:gd name="connsiteY1923" fmla="*/ 1202531 h 2349170"/>
              <a:gd name="connsiteX1924" fmla="*/ 28530 w 2278811"/>
              <a:gd name="connsiteY1924" fmla="*/ 1215199 h 2349170"/>
              <a:gd name="connsiteX1925" fmla="*/ 15861 w 2278811"/>
              <a:gd name="connsiteY1925" fmla="*/ 1227868 h 2349170"/>
              <a:gd name="connsiteX1926" fmla="*/ 3193 w 2278811"/>
              <a:gd name="connsiteY1926" fmla="*/ 1215199 h 2349170"/>
              <a:gd name="connsiteX1927" fmla="*/ 15861 w 2278811"/>
              <a:gd name="connsiteY1927" fmla="*/ 1202531 h 2349170"/>
              <a:gd name="connsiteX1928" fmla="*/ 2263141 w 2278811"/>
              <a:gd name="connsiteY1928" fmla="*/ 1121207 h 2349170"/>
              <a:gd name="connsiteX1929" fmla="*/ 2275810 w 2278811"/>
              <a:gd name="connsiteY1929" fmla="*/ 1133875 h 2349170"/>
              <a:gd name="connsiteX1930" fmla="*/ 2275810 w 2278811"/>
              <a:gd name="connsiteY1930" fmla="*/ 1134065 h 2349170"/>
              <a:gd name="connsiteX1931" fmla="*/ 2262951 w 2278811"/>
              <a:gd name="connsiteY1931" fmla="*/ 1146734 h 2349170"/>
              <a:gd name="connsiteX1932" fmla="*/ 2250282 w 2278811"/>
              <a:gd name="connsiteY1932" fmla="*/ 1133875 h 2349170"/>
              <a:gd name="connsiteX1933" fmla="*/ 2263141 w 2278811"/>
              <a:gd name="connsiteY1933" fmla="*/ 1121207 h 2349170"/>
              <a:gd name="connsiteX1934" fmla="*/ 2182751 w 2278811"/>
              <a:gd name="connsiteY1934" fmla="*/ 1121207 h 2349170"/>
              <a:gd name="connsiteX1935" fmla="*/ 2195513 w 2278811"/>
              <a:gd name="connsiteY1935" fmla="*/ 1133874 h 2349170"/>
              <a:gd name="connsiteX1936" fmla="*/ 2195513 w 2278811"/>
              <a:gd name="connsiteY1936" fmla="*/ 1133970 h 2349170"/>
              <a:gd name="connsiteX1937" fmla="*/ 2182751 w 2278811"/>
              <a:gd name="connsiteY1937" fmla="*/ 1146734 h 2349170"/>
              <a:gd name="connsiteX1938" fmla="*/ 2169987 w 2278811"/>
              <a:gd name="connsiteY1938" fmla="*/ 1133970 h 2349170"/>
              <a:gd name="connsiteX1939" fmla="*/ 2182751 w 2278811"/>
              <a:gd name="connsiteY1939" fmla="*/ 1121207 h 2349170"/>
              <a:gd name="connsiteX1940" fmla="*/ 2102361 w 2278811"/>
              <a:gd name="connsiteY1940" fmla="*/ 1121207 h 2349170"/>
              <a:gd name="connsiteX1941" fmla="*/ 2115123 w 2278811"/>
              <a:gd name="connsiteY1941" fmla="*/ 1133874 h 2349170"/>
              <a:gd name="connsiteX1942" fmla="*/ 2115123 w 2278811"/>
              <a:gd name="connsiteY1942" fmla="*/ 1133970 h 2349170"/>
              <a:gd name="connsiteX1943" fmla="*/ 2102361 w 2278811"/>
              <a:gd name="connsiteY1943" fmla="*/ 1146734 h 2349170"/>
              <a:gd name="connsiteX1944" fmla="*/ 2089597 w 2278811"/>
              <a:gd name="connsiteY1944" fmla="*/ 1133970 h 2349170"/>
              <a:gd name="connsiteX1945" fmla="*/ 2102361 w 2278811"/>
              <a:gd name="connsiteY1945" fmla="*/ 1121207 h 2349170"/>
              <a:gd name="connsiteX1946" fmla="*/ 2022063 w 2278811"/>
              <a:gd name="connsiteY1946" fmla="*/ 1121207 h 2349170"/>
              <a:gd name="connsiteX1947" fmla="*/ 2034732 w 2278811"/>
              <a:gd name="connsiteY1947" fmla="*/ 1133875 h 2349170"/>
              <a:gd name="connsiteX1948" fmla="*/ 2034732 w 2278811"/>
              <a:gd name="connsiteY1948" fmla="*/ 1134065 h 2349170"/>
              <a:gd name="connsiteX1949" fmla="*/ 2021872 w 2278811"/>
              <a:gd name="connsiteY1949" fmla="*/ 1146734 h 2349170"/>
              <a:gd name="connsiteX1950" fmla="*/ 2009206 w 2278811"/>
              <a:gd name="connsiteY1950" fmla="*/ 1133875 h 2349170"/>
              <a:gd name="connsiteX1951" fmla="*/ 2022063 w 2278811"/>
              <a:gd name="connsiteY1951" fmla="*/ 1121207 h 2349170"/>
              <a:gd name="connsiteX1952" fmla="*/ 1941672 w 2278811"/>
              <a:gd name="connsiteY1952" fmla="*/ 1121207 h 2349170"/>
              <a:gd name="connsiteX1953" fmla="*/ 1954341 w 2278811"/>
              <a:gd name="connsiteY1953" fmla="*/ 1133875 h 2349170"/>
              <a:gd name="connsiteX1954" fmla="*/ 1954341 w 2278811"/>
              <a:gd name="connsiteY1954" fmla="*/ 1134065 h 2349170"/>
              <a:gd name="connsiteX1955" fmla="*/ 1941482 w 2278811"/>
              <a:gd name="connsiteY1955" fmla="*/ 1146734 h 2349170"/>
              <a:gd name="connsiteX1956" fmla="*/ 1928813 w 2278811"/>
              <a:gd name="connsiteY1956" fmla="*/ 1133875 h 2349170"/>
              <a:gd name="connsiteX1957" fmla="*/ 1941672 w 2278811"/>
              <a:gd name="connsiteY1957" fmla="*/ 1121207 h 2349170"/>
              <a:gd name="connsiteX1958" fmla="*/ 1861282 w 2278811"/>
              <a:gd name="connsiteY1958" fmla="*/ 1121207 h 2349170"/>
              <a:gd name="connsiteX1959" fmla="*/ 1874044 w 2278811"/>
              <a:gd name="connsiteY1959" fmla="*/ 1133874 h 2349170"/>
              <a:gd name="connsiteX1960" fmla="*/ 1874044 w 2278811"/>
              <a:gd name="connsiteY1960" fmla="*/ 1133970 h 2349170"/>
              <a:gd name="connsiteX1961" fmla="*/ 1861282 w 2278811"/>
              <a:gd name="connsiteY1961" fmla="*/ 1146734 h 2349170"/>
              <a:gd name="connsiteX1962" fmla="*/ 1848518 w 2278811"/>
              <a:gd name="connsiteY1962" fmla="*/ 1133970 h 2349170"/>
              <a:gd name="connsiteX1963" fmla="*/ 1861282 w 2278811"/>
              <a:gd name="connsiteY1963" fmla="*/ 1121207 h 2349170"/>
              <a:gd name="connsiteX1964" fmla="*/ 1780985 w 2278811"/>
              <a:gd name="connsiteY1964" fmla="*/ 1121207 h 2349170"/>
              <a:gd name="connsiteX1965" fmla="*/ 1793654 w 2278811"/>
              <a:gd name="connsiteY1965" fmla="*/ 1133875 h 2349170"/>
              <a:gd name="connsiteX1966" fmla="*/ 1793654 w 2278811"/>
              <a:gd name="connsiteY1966" fmla="*/ 1134065 h 2349170"/>
              <a:gd name="connsiteX1967" fmla="*/ 1780797 w 2278811"/>
              <a:gd name="connsiteY1967" fmla="*/ 1146734 h 2349170"/>
              <a:gd name="connsiteX1968" fmla="*/ 1768128 w 2278811"/>
              <a:gd name="connsiteY1968" fmla="*/ 1133875 h 2349170"/>
              <a:gd name="connsiteX1969" fmla="*/ 1780985 w 2278811"/>
              <a:gd name="connsiteY1969" fmla="*/ 1121207 h 2349170"/>
              <a:gd name="connsiteX1970" fmla="*/ 1700594 w 2278811"/>
              <a:gd name="connsiteY1970" fmla="*/ 1121207 h 2349170"/>
              <a:gd name="connsiteX1971" fmla="*/ 1713263 w 2278811"/>
              <a:gd name="connsiteY1971" fmla="*/ 1133875 h 2349170"/>
              <a:gd name="connsiteX1972" fmla="*/ 1713263 w 2278811"/>
              <a:gd name="connsiteY1972" fmla="*/ 1134065 h 2349170"/>
              <a:gd name="connsiteX1973" fmla="*/ 1700403 w 2278811"/>
              <a:gd name="connsiteY1973" fmla="*/ 1146734 h 2349170"/>
              <a:gd name="connsiteX1974" fmla="*/ 1687737 w 2278811"/>
              <a:gd name="connsiteY1974" fmla="*/ 1133875 h 2349170"/>
              <a:gd name="connsiteX1975" fmla="*/ 1700594 w 2278811"/>
              <a:gd name="connsiteY1975" fmla="*/ 1121207 h 2349170"/>
              <a:gd name="connsiteX1976" fmla="*/ 1620204 w 2278811"/>
              <a:gd name="connsiteY1976" fmla="*/ 1121207 h 2349170"/>
              <a:gd name="connsiteX1977" fmla="*/ 1632873 w 2278811"/>
              <a:gd name="connsiteY1977" fmla="*/ 1133875 h 2349170"/>
              <a:gd name="connsiteX1978" fmla="*/ 1632873 w 2278811"/>
              <a:gd name="connsiteY1978" fmla="*/ 1134065 h 2349170"/>
              <a:gd name="connsiteX1979" fmla="*/ 1620014 w 2278811"/>
              <a:gd name="connsiteY1979" fmla="*/ 1146734 h 2349170"/>
              <a:gd name="connsiteX1980" fmla="*/ 1607345 w 2278811"/>
              <a:gd name="connsiteY1980" fmla="*/ 1133875 h 2349170"/>
              <a:gd name="connsiteX1981" fmla="*/ 1620204 w 2278811"/>
              <a:gd name="connsiteY1981" fmla="*/ 1121207 h 2349170"/>
              <a:gd name="connsiteX1982" fmla="*/ 1539814 w 2278811"/>
              <a:gd name="connsiteY1982" fmla="*/ 1121207 h 2349170"/>
              <a:gd name="connsiteX1983" fmla="*/ 1552576 w 2278811"/>
              <a:gd name="connsiteY1983" fmla="*/ 1133874 h 2349170"/>
              <a:gd name="connsiteX1984" fmla="*/ 1552576 w 2278811"/>
              <a:gd name="connsiteY1984" fmla="*/ 1133970 h 2349170"/>
              <a:gd name="connsiteX1985" fmla="*/ 1539814 w 2278811"/>
              <a:gd name="connsiteY1985" fmla="*/ 1146734 h 2349170"/>
              <a:gd name="connsiteX1986" fmla="*/ 1527050 w 2278811"/>
              <a:gd name="connsiteY1986" fmla="*/ 1133970 h 2349170"/>
              <a:gd name="connsiteX1987" fmla="*/ 1539814 w 2278811"/>
              <a:gd name="connsiteY1987" fmla="*/ 1121207 h 2349170"/>
              <a:gd name="connsiteX1988" fmla="*/ 1459423 w 2278811"/>
              <a:gd name="connsiteY1988" fmla="*/ 1121207 h 2349170"/>
              <a:gd name="connsiteX1989" fmla="*/ 1472185 w 2278811"/>
              <a:gd name="connsiteY1989" fmla="*/ 1133874 h 2349170"/>
              <a:gd name="connsiteX1990" fmla="*/ 1472185 w 2278811"/>
              <a:gd name="connsiteY1990" fmla="*/ 1133970 h 2349170"/>
              <a:gd name="connsiteX1991" fmla="*/ 1459423 w 2278811"/>
              <a:gd name="connsiteY1991" fmla="*/ 1146734 h 2349170"/>
              <a:gd name="connsiteX1992" fmla="*/ 1446659 w 2278811"/>
              <a:gd name="connsiteY1992" fmla="*/ 1133970 h 2349170"/>
              <a:gd name="connsiteX1993" fmla="*/ 1459423 w 2278811"/>
              <a:gd name="connsiteY1993" fmla="*/ 1121207 h 2349170"/>
              <a:gd name="connsiteX1994" fmla="*/ 1379126 w 2278811"/>
              <a:gd name="connsiteY1994" fmla="*/ 1121207 h 2349170"/>
              <a:gd name="connsiteX1995" fmla="*/ 1391795 w 2278811"/>
              <a:gd name="connsiteY1995" fmla="*/ 1133875 h 2349170"/>
              <a:gd name="connsiteX1996" fmla="*/ 1391795 w 2278811"/>
              <a:gd name="connsiteY1996" fmla="*/ 1134065 h 2349170"/>
              <a:gd name="connsiteX1997" fmla="*/ 1378935 w 2278811"/>
              <a:gd name="connsiteY1997" fmla="*/ 1146734 h 2349170"/>
              <a:gd name="connsiteX1998" fmla="*/ 1366269 w 2278811"/>
              <a:gd name="connsiteY1998" fmla="*/ 1133875 h 2349170"/>
              <a:gd name="connsiteX1999" fmla="*/ 1379126 w 2278811"/>
              <a:gd name="connsiteY1999" fmla="*/ 1121207 h 2349170"/>
              <a:gd name="connsiteX2000" fmla="*/ 1298735 w 2278811"/>
              <a:gd name="connsiteY2000" fmla="*/ 1121207 h 2349170"/>
              <a:gd name="connsiteX2001" fmla="*/ 1311404 w 2278811"/>
              <a:gd name="connsiteY2001" fmla="*/ 1133875 h 2349170"/>
              <a:gd name="connsiteX2002" fmla="*/ 1311404 w 2278811"/>
              <a:gd name="connsiteY2002" fmla="*/ 1134065 h 2349170"/>
              <a:gd name="connsiteX2003" fmla="*/ 1298545 w 2278811"/>
              <a:gd name="connsiteY2003" fmla="*/ 1146734 h 2349170"/>
              <a:gd name="connsiteX2004" fmla="*/ 1285876 w 2278811"/>
              <a:gd name="connsiteY2004" fmla="*/ 1133875 h 2349170"/>
              <a:gd name="connsiteX2005" fmla="*/ 1298735 w 2278811"/>
              <a:gd name="connsiteY2005" fmla="*/ 1121207 h 2349170"/>
              <a:gd name="connsiteX2006" fmla="*/ 1218345 w 2278811"/>
              <a:gd name="connsiteY2006" fmla="*/ 1121207 h 2349170"/>
              <a:gd name="connsiteX2007" fmla="*/ 1231107 w 2278811"/>
              <a:gd name="connsiteY2007" fmla="*/ 1133874 h 2349170"/>
              <a:gd name="connsiteX2008" fmla="*/ 1231107 w 2278811"/>
              <a:gd name="connsiteY2008" fmla="*/ 1133970 h 2349170"/>
              <a:gd name="connsiteX2009" fmla="*/ 1218345 w 2278811"/>
              <a:gd name="connsiteY2009" fmla="*/ 1146734 h 2349170"/>
              <a:gd name="connsiteX2010" fmla="*/ 1205581 w 2278811"/>
              <a:gd name="connsiteY2010" fmla="*/ 1133970 h 2349170"/>
              <a:gd name="connsiteX2011" fmla="*/ 1218345 w 2278811"/>
              <a:gd name="connsiteY2011" fmla="*/ 1121207 h 2349170"/>
              <a:gd name="connsiteX2012" fmla="*/ 1138047 w 2278811"/>
              <a:gd name="connsiteY2012" fmla="*/ 1121207 h 2349170"/>
              <a:gd name="connsiteX2013" fmla="*/ 1150716 w 2278811"/>
              <a:gd name="connsiteY2013" fmla="*/ 1133875 h 2349170"/>
              <a:gd name="connsiteX2014" fmla="*/ 1150716 w 2278811"/>
              <a:gd name="connsiteY2014" fmla="*/ 1134065 h 2349170"/>
              <a:gd name="connsiteX2015" fmla="*/ 1137859 w 2278811"/>
              <a:gd name="connsiteY2015" fmla="*/ 1146734 h 2349170"/>
              <a:gd name="connsiteX2016" fmla="*/ 1125190 w 2278811"/>
              <a:gd name="connsiteY2016" fmla="*/ 1133875 h 2349170"/>
              <a:gd name="connsiteX2017" fmla="*/ 1138047 w 2278811"/>
              <a:gd name="connsiteY2017" fmla="*/ 1121207 h 2349170"/>
              <a:gd name="connsiteX2018" fmla="*/ 1057657 w 2278811"/>
              <a:gd name="connsiteY2018" fmla="*/ 1121207 h 2349170"/>
              <a:gd name="connsiteX2019" fmla="*/ 1070326 w 2278811"/>
              <a:gd name="connsiteY2019" fmla="*/ 1133875 h 2349170"/>
              <a:gd name="connsiteX2020" fmla="*/ 1070326 w 2278811"/>
              <a:gd name="connsiteY2020" fmla="*/ 1134065 h 2349170"/>
              <a:gd name="connsiteX2021" fmla="*/ 1057466 w 2278811"/>
              <a:gd name="connsiteY2021" fmla="*/ 1146734 h 2349170"/>
              <a:gd name="connsiteX2022" fmla="*/ 1044800 w 2278811"/>
              <a:gd name="connsiteY2022" fmla="*/ 1133875 h 2349170"/>
              <a:gd name="connsiteX2023" fmla="*/ 1057657 w 2278811"/>
              <a:gd name="connsiteY2023" fmla="*/ 1121207 h 2349170"/>
              <a:gd name="connsiteX2024" fmla="*/ 977266 w 2278811"/>
              <a:gd name="connsiteY2024" fmla="*/ 1121207 h 2349170"/>
              <a:gd name="connsiteX2025" fmla="*/ 989935 w 2278811"/>
              <a:gd name="connsiteY2025" fmla="*/ 1133875 h 2349170"/>
              <a:gd name="connsiteX2026" fmla="*/ 989935 w 2278811"/>
              <a:gd name="connsiteY2026" fmla="*/ 1134065 h 2349170"/>
              <a:gd name="connsiteX2027" fmla="*/ 977076 w 2278811"/>
              <a:gd name="connsiteY2027" fmla="*/ 1146734 h 2349170"/>
              <a:gd name="connsiteX2028" fmla="*/ 964407 w 2278811"/>
              <a:gd name="connsiteY2028" fmla="*/ 1133875 h 2349170"/>
              <a:gd name="connsiteX2029" fmla="*/ 977266 w 2278811"/>
              <a:gd name="connsiteY2029" fmla="*/ 1121207 h 2349170"/>
              <a:gd name="connsiteX2030" fmla="*/ 896876 w 2278811"/>
              <a:gd name="connsiteY2030" fmla="*/ 1121207 h 2349170"/>
              <a:gd name="connsiteX2031" fmla="*/ 909638 w 2278811"/>
              <a:gd name="connsiteY2031" fmla="*/ 1133874 h 2349170"/>
              <a:gd name="connsiteX2032" fmla="*/ 909638 w 2278811"/>
              <a:gd name="connsiteY2032" fmla="*/ 1133970 h 2349170"/>
              <a:gd name="connsiteX2033" fmla="*/ 896876 w 2278811"/>
              <a:gd name="connsiteY2033" fmla="*/ 1146734 h 2349170"/>
              <a:gd name="connsiteX2034" fmla="*/ 884112 w 2278811"/>
              <a:gd name="connsiteY2034" fmla="*/ 1133970 h 2349170"/>
              <a:gd name="connsiteX2035" fmla="*/ 896876 w 2278811"/>
              <a:gd name="connsiteY2035" fmla="*/ 1121207 h 2349170"/>
              <a:gd name="connsiteX2036" fmla="*/ 816486 w 2278811"/>
              <a:gd name="connsiteY2036" fmla="*/ 1121207 h 2349170"/>
              <a:gd name="connsiteX2037" fmla="*/ 829248 w 2278811"/>
              <a:gd name="connsiteY2037" fmla="*/ 1133874 h 2349170"/>
              <a:gd name="connsiteX2038" fmla="*/ 829248 w 2278811"/>
              <a:gd name="connsiteY2038" fmla="*/ 1133970 h 2349170"/>
              <a:gd name="connsiteX2039" fmla="*/ 816486 w 2278811"/>
              <a:gd name="connsiteY2039" fmla="*/ 1146734 h 2349170"/>
              <a:gd name="connsiteX2040" fmla="*/ 803722 w 2278811"/>
              <a:gd name="connsiteY2040" fmla="*/ 1133970 h 2349170"/>
              <a:gd name="connsiteX2041" fmla="*/ 816486 w 2278811"/>
              <a:gd name="connsiteY2041" fmla="*/ 1121207 h 2349170"/>
              <a:gd name="connsiteX2042" fmla="*/ 736188 w 2278811"/>
              <a:gd name="connsiteY2042" fmla="*/ 1121207 h 2349170"/>
              <a:gd name="connsiteX2043" fmla="*/ 748857 w 2278811"/>
              <a:gd name="connsiteY2043" fmla="*/ 1133875 h 2349170"/>
              <a:gd name="connsiteX2044" fmla="*/ 748857 w 2278811"/>
              <a:gd name="connsiteY2044" fmla="*/ 1134065 h 2349170"/>
              <a:gd name="connsiteX2045" fmla="*/ 735997 w 2278811"/>
              <a:gd name="connsiteY2045" fmla="*/ 1146734 h 2349170"/>
              <a:gd name="connsiteX2046" fmla="*/ 723331 w 2278811"/>
              <a:gd name="connsiteY2046" fmla="*/ 1133875 h 2349170"/>
              <a:gd name="connsiteX2047" fmla="*/ 736188 w 2278811"/>
              <a:gd name="connsiteY2047" fmla="*/ 1121207 h 2349170"/>
              <a:gd name="connsiteX2048" fmla="*/ 655797 w 2278811"/>
              <a:gd name="connsiteY2048" fmla="*/ 1121207 h 2349170"/>
              <a:gd name="connsiteX2049" fmla="*/ 668466 w 2278811"/>
              <a:gd name="connsiteY2049" fmla="*/ 1133875 h 2349170"/>
              <a:gd name="connsiteX2050" fmla="*/ 668466 w 2278811"/>
              <a:gd name="connsiteY2050" fmla="*/ 1134065 h 2349170"/>
              <a:gd name="connsiteX2051" fmla="*/ 655607 w 2278811"/>
              <a:gd name="connsiteY2051" fmla="*/ 1146734 h 2349170"/>
              <a:gd name="connsiteX2052" fmla="*/ 642938 w 2278811"/>
              <a:gd name="connsiteY2052" fmla="*/ 1133875 h 2349170"/>
              <a:gd name="connsiteX2053" fmla="*/ 655797 w 2278811"/>
              <a:gd name="connsiteY2053" fmla="*/ 1121207 h 2349170"/>
              <a:gd name="connsiteX2054" fmla="*/ 575407 w 2278811"/>
              <a:gd name="connsiteY2054" fmla="*/ 1121207 h 2349170"/>
              <a:gd name="connsiteX2055" fmla="*/ 588169 w 2278811"/>
              <a:gd name="connsiteY2055" fmla="*/ 1133874 h 2349170"/>
              <a:gd name="connsiteX2056" fmla="*/ 588169 w 2278811"/>
              <a:gd name="connsiteY2056" fmla="*/ 1133970 h 2349170"/>
              <a:gd name="connsiteX2057" fmla="*/ 575407 w 2278811"/>
              <a:gd name="connsiteY2057" fmla="*/ 1146734 h 2349170"/>
              <a:gd name="connsiteX2058" fmla="*/ 562643 w 2278811"/>
              <a:gd name="connsiteY2058" fmla="*/ 1133970 h 2349170"/>
              <a:gd name="connsiteX2059" fmla="*/ 575407 w 2278811"/>
              <a:gd name="connsiteY2059" fmla="*/ 1121207 h 2349170"/>
              <a:gd name="connsiteX2060" fmla="*/ 495110 w 2278811"/>
              <a:gd name="connsiteY2060" fmla="*/ 1121207 h 2349170"/>
              <a:gd name="connsiteX2061" fmla="*/ 507779 w 2278811"/>
              <a:gd name="connsiteY2061" fmla="*/ 1133875 h 2349170"/>
              <a:gd name="connsiteX2062" fmla="*/ 507779 w 2278811"/>
              <a:gd name="connsiteY2062" fmla="*/ 1134065 h 2349170"/>
              <a:gd name="connsiteX2063" fmla="*/ 494922 w 2278811"/>
              <a:gd name="connsiteY2063" fmla="*/ 1146734 h 2349170"/>
              <a:gd name="connsiteX2064" fmla="*/ 482253 w 2278811"/>
              <a:gd name="connsiteY2064" fmla="*/ 1133875 h 2349170"/>
              <a:gd name="connsiteX2065" fmla="*/ 495110 w 2278811"/>
              <a:gd name="connsiteY2065" fmla="*/ 1121207 h 2349170"/>
              <a:gd name="connsiteX2066" fmla="*/ 414719 w 2278811"/>
              <a:gd name="connsiteY2066" fmla="*/ 1121207 h 2349170"/>
              <a:gd name="connsiteX2067" fmla="*/ 427388 w 2278811"/>
              <a:gd name="connsiteY2067" fmla="*/ 1133875 h 2349170"/>
              <a:gd name="connsiteX2068" fmla="*/ 427388 w 2278811"/>
              <a:gd name="connsiteY2068" fmla="*/ 1134065 h 2349170"/>
              <a:gd name="connsiteX2069" fmla="*/ 414528 w 2278811"/>
              <a:gd name="connsiteY2069" fmla="*/ 1146734 h 2349170"/>
              <a:gd name="connsiteX2070" fmla="*/ 401862 w 2278811"/>
              <a:gd name="connsiteY2070" fmla="*/ 1133875 h 2349170"/>
              <a:gd name="connsiteX2071" fmla="*/ 414719 w 2278811"/>
              <a:gd name="connsiteY2071" fmla="*/ 1121207 h 2349170"/>
              <a:gd name="connsiteX2072" fmla="*/ 334329 w 2278811"/>
              <a:gd name="connsiteY2072" fmla="*/ 1121207 h 2349170"/>
              <a:gd name="connsiteX2073" fmla="*/ 346998 w 2278811"/>
              <a:gd name="connsiteY2073" fmla="*/ 1133875 h 2349170"/>
              <a:gd name="connsiteX2074" fmla="*/ 346998 w 2278811"/>
              <a:gd name="connsiteY2074" fmla="*/ 1134065 h 2349170"/>
              <a:gd name="connsiteX2075" fmla="*/ 334139 w 2278811"/>
              <a:gd name="connsiteY2075" fmla="*/ 1146734 h 2349170"/>
              <a:gd name="connsiteX2076" fmla="*/ 321470 w 2278811"/>
              <a:gd name="connsiteY2076" fmla="*/ 1133875 h 2349170"/>
              <a:gd name="connsiteX2077" fmla="*/ 334329 w 2278811"/>
              <a:gd name="connsiteY2077" fmla="*/ 1121207 h 2349170"/>
              <a:gd name="connsiteX2078" fmla="*/ 253939 w 2278811"/>
              <a:gd name="connsiteY2078" fmla="*/ 1121207 h 2349170"/>
              <a:gd name="connsiteX2079" fmla="*/ 266701 w 2278811"/>
              <a:gd name="connsiteY2079" fmla="*/ 1133874 h 2349170"/>
              <a:gd name="connsiteX2080" fmla="*/ 266701 w 2278811"/>
              <a:gd name="connsiteY2080" fmla="*/ 1133970 h 2349170"/>
              <a:gd name="connsiteX2081" fmla="*/ 253939 w 2278811"/>
              <a:gd name="connsiteY2081" fmla="*/ 1146734 h 2349170"/>
              <a:gd name="connsiteX2082" fmla="*/ 241175 w 2278811"/>
              <a:gd name="connsiteY2082" fmla="*/ 1133970 h 2349170"/>
              <a:gd name="connsiteX2083" fmla="*/ 253939 w 2278811"/>
              <a:gd name="connsiteY2083" fmla="*/ 1121207 h 2349170"/>
              <a:gd name="connsiteX2084" fmla="*/ 173548 w 2278811"/>
              <a:gd name="connsiteY2084" fmla="*/ 1121207 h 2349170"/>
              <a:gd name="connsiteX2085" fmla="*/ 186310 w 2278811"/>
              <a:gd name="connsiteY2085" fmla="*/ 1133874 h 2349170"/>
              <a:gd name="connsiteX2086" fmla="*/ 186310 w 2278811"/>
              <a:gd name="connsiteY2086" fmla="*/ 1133970 h 2349170"/>
              <a:gd name="connsiteX2087" fmla="*/ 173548 w 2278811"/>
              <a:gd name="connsiteY2087" fmla="*/ 1146734 h 2349170"/>
              <a:gd name="connsiteX2088" fmla="*/ 160784 w 2278811"/>
              <a:gd name="connsiteY2088" fmla="*/ 1133970 h 2349170"/>
              <a:gd name="connsiteX2089" fmla="*/ 173548 w 2278811"/>
              <a:gd name="connsiteY2089" fmla="*/ 1121207 h 2349170"/>
              <a:gd name="connsiteX2090" fmla="*/ 93251 w 2278811"/>
              <a:gd name="connsiteY2090" fmla="*/ 1121207 h 2349170"/>
              <a:gd name="connsiteX2091" fmla="*/ 105920 w 2278811"/>
              <a:gd name="connsiteY2091" fmla="*/ 1133875 h 2349170"/>
              <a:gd name="connsiteX2092" fmla="*/ 105920 w 2278811"/>
              <a:gd name="connsiteY2092" fmla="*/ 1134065 h 2349170"/>
              <a:gd name="connsiteX2093" fmla="*/ 93060 w 2278811"/>
              <a:gd name="connsiteY2093" fmla="*/ 1146734 h 2349170"/>
              <a:gd name="connsiteX2094" fmla="*/ 80394 w 2278811"/>
              <a:gd name="connsiteY2094" fmla="*/ 1133875 h 2349170"/>
              <a:gd name="connsiteX2095" fmla="*/ 93251 w 2278811"/>
              <a:gd name="connsiteY2095" fmla="*/ 1121207 h 2349170"/>
              <a:gd name="connsiteX2096" fmla="*/ 12860 w 2278811"/>
              <a:gd name="connsiteY2096" fmla="*/ 1121207 h 2349170"/>
              <a:gd name="connsiteX2097" fmla="*/ 25529 w 2278811"/>
              <a:gd name="connsiteY2097" fmla="*/ 1133875 h 2349170"/>
              <a:gd name="connsiteX2098" fmla="*/ 25529 w 2278811"/>
              <a:gd name="connsiteY2098" fmla="*/ 1134065 h 2349170"/>
              <a:gd name="connsiteX2099" fmla="*/ 12670 w 2278811"/>
              <a:gd name="connsiteY2099" fmla="*/ 1146734 h 2349170"/>
              <a:gd name="connsiteX2100" fmla="*/ 1 w 2278811"/>
              <a:gd name="connsiteY2100" fmla="*/ 1133875 h 2349170"/>
              <a:gd name="connsiteX2101" fmla="*/ 12860 w 2278811"/>
              <a:gd name="connsiteY2101" fmla="*/ 1121207 h 2349170"/>
              <a:gd name="connsiteX2102" fmla="*/ 2263141 w 2278811"/>
              <a:gd name="connsiteY2102" fmla="*/ 1041006 h 2349170"/>
              <a:gd name="connsiteX2103" fmla="*/ 2263237 w 2278811"/>
              <a:gd name="connsiteY2103" fmla="*/ 1041006 h 2349170"/>
              <a:gd name="connsiteX2104" fmla="*/ 2275810 w 2278811"/>
              <a:gd name="connsiteY2104" fmla="*/ 1053770 h 2349170"/>
              <a:gd name="connsiteX2105" fmla="*/ 2275810 w 2278811"/>
              <a:gd name="connsiteY2105" fmla="*/ 1053865 h 2349170"/>
              <a:gd name="connsiteX2106" fmla="*/ 2262951 w 2278811"/>
              <a:gd name="connsiteY2106" fmla="*/ 1066533 h 2349170"/>
              <a:gd name="connsiteX2107" fmla="*/ 2250282 w 2278811"/>
              <a:gd name="connsiteY2107" fmla="*/ 1053675 h 2349170"/>
              <a:gd name="connsiteX2108" fmla="*/ 2263141 w 2278811"/>
              <a:gd name="connsiteY2108" fmla="*/ 1041006 h 2349170"/>
              <a:gd name="connsiteX2109" fmla="*/ 2182751 w 2278811"/>
              <a:gd name="connsiteY2109" fmla="*/ 1041006 h 2349170"/>
              <a:gd name="connsiteX2110" fmla="*/ 2195513 w 2278811"/>
              <a:gd name="connsiteY2110" fmla="*/ 1053770 h 2349170"/>
              <a:gd name="connsiteX2111" fmla="*/ 2182751 w 2278811"/>
              <a:gd name="connsiteY2111" fmla="*/ 1066533 h 2349170"/>
              <a:gd name="connsiteX2112" fmla="*/ 2169987 w 2278811"/>
              <a:gd name="connsiteY2112" fmla="*/ 1053770 h 2349170"/>
              <a:gd name="connsiteX2113" fmla="*/ 2182751 w 2278811"/>
              <a:gd name="connsiteY2113" fmla="*/ 1041006 h 2349170"/>
              <a:gd name="connsiteX2114" fmla="*/ 2102361 w 2278811"/>
              <a:gd name="connsiteY2114" fmla="*/ 1041006 h 2349170"/>
              <a:gd name="connsiteX2115" fmla="*/ 2115123 w 2278811"/>
              <a:gd name="connsiteY2115" fmla="*/ 1053770 h 2349170"/>
              <a:gd name="connsiteX2116" fmla="*/ 2102361 w 2278811"/>
              <a:gd name="connsiteY2116" fmla="*/ 1066533 h 2349170"/>
              <a:gd name="connsiteX2117" fmla="*/ 2089597 w 2278811"/>
              <a:gd name="connsiteY2117" fmla="*/ 1053770 h 2349170"/>
              <a:gd name="connsiteX2118" fmla="*/ 2102361 w 2278811"/>
              <a:gd name="connsiteY2118" fmla="*/ 1041006 h 2349170"/>
              <a:gd name="connsiteX2119" fmla="*/ 2022063 w 2278811"/>
              <a:gd name="connsiteY2119" fmla="*/ 1041006 h 2349170"/>
              <a:gd name="connsiteX2120" fmla="*/ 2034732 w 2278811"/>
              <a:gd name="connsiteY2120" fmla="*/ 1053770 h 2349170"/>
              <a:gd name="connsiteX2121" fmla="*/ 2034732 w 2278811"/>
              <a:gd name="connsiteY2121" fmla="*/ 1053865 h 2349170"/>
              <a:gd name="connsiteX2122" fmla="*/ 2021872 w 2278811"/>
              <a:gd name="connsiteY2122" fmla="*/ 1066533 h 2349170"/>
              <a:gd name="connsiteX2123" fmla="*/ 2009206 w 2278811"/>
              <a:gd name="connsiteY2123" fmla="*/ 1053675 h 2349170"/>
              <a:gd name="connsiteX2124" fmla="*/ 2022063 w 2278811"/>
              <a:gd name="connsiteY2124" fmla="*/ 1041006 h 2349170"/>
              <a:gd name="connsiteX2125" fmla="*/ 1941672 w 2278811"/>
              <a:gd name="connsiteY2125" fmla="*/ 1041006 h 2349170"/>
              <a:gd name="connsiteX2126" fmla="*/ 1941768 w 2278811"/>
              <a:gd name="connsiteY2126" fmla="*/ 1041006 h 2349170"/>
              <a:gd name="connsiteX2127" fmla="*/ 1954341 w 2278811"/>
              <a:gd name="connsiteY2127" fmla="*/ 1053770 h 2349170"/>
              <a:gd name="connsiteX2128" fmla="*/ 1954341 w 2278811"/>
              <a:gd name="connsiteY2128" fmla="*/ 1053865 h 2349170"/>
              <a:gd name="connsiteX2129" fmla="*/ 1941482 w 2278811"/>
              <a:gd name="connsiteY2129" fmla="*/ 1066533 h 2349170"/>
              <a:gd name="connsiteX2130" fmla="*/ 1928813 w 2278811"/>
              <a:gd name="connsiteY2130" fmla="*/ 1053675 h 2349170"/>
              <a:gd name="connsiteX2131" fmla="*/ 1941672 w 2278811"/>
              <a:gd name="connsiteY2131" fmla="*/ 1041006 h 2349170"/>
              <a:gd name="connsiteX2132" fmla="*/ 1861282 w 2278811"/>
              <a:gd name="connsiteY2132" fmla="*/ 1041006 h 2349170"/>
              <a:gd name="connsiteX2133" fmla="*/ 1874044 w 2278811"/>
              <a:gd name="connsiteY2133" fmla="*/ 1053770 h 2349170"/>
              <a:gd name="connsiteX2134" fmla="*/ 1861282 w 2278811"/>
              <a:gd name="connsiteY2134" fmla="*/ 1066533 h 2349170"/>
              <a:gd name="connsiteX2135" fmla="*/ 1848518 w 2278811"/>
              <a:gd name="connsiteY2135" fmla="*/ 1053770 h 2349170"/>
              <a:gd name="connsiteX2136" fmla="*/ 1861282 w 2278811"/>
              <a:gd name="connsiteY2136" fmla="*/ 1041006 h 2349170"/>
              <a:gd name="connsiteX2137" fmla="*/ 1780985 w 2278811"/>
              <a:gd name="connsiteY2137" fmla="*/ 1041006 h 2349170"/>
              <a:gd name="connsiteX2138" fmla="*/ 1793654 w 2278811"/>
              <a:gd name="connsiteY2138" fmla="*/ 1053770 h 2349170"/>
              <a:gd name="connsiteX2139" fmla="*/ 1793654 w 2278811"/>
              <a:gd name="connsiteY2139" fmla="*/ 1053865 h 2349170"/>
              <a:gd name="connsiteX2140" fmla="*/ 1780797 w 2278811"/>
              <a:gd name="connsiteY2140" fmla="*/ 1066533 h 2349170"/>
              <a:gd name="connsiteX2141" fmla="*/ 1768128 w 2278811"/>
              <a:gd name="connsiteY2141" fmla="*/ 1053675 h 2349170"/>
              <a:gd name="connsiteX2142" fmla="*/ 1780985 w 2278811"/>
              <a:gd name="connsiteY2142" fmla="*/ 1041006 h 2349170"/>
              <a:gd name="connsiteX2143" fmla="*/ 1700594 w 2278811"/>
              <a:gd name="connsiteY2143" fmla="*/ 1041006 h 2349170"/>
              <a:gd name="connsiteX2144" fmla="*/ 1713263 w 2278811"/>
              <a:gd name="connsiteY2144" fmla="*/ 1053770 h 2349170"/>
              <a:gd name="connsiteX2145" fmla="*/ 1713263 w 2278811"/>
              <a:gd name="connsiteY2145" fmla="*/ 1053865 h 2349170"/>
              <a:gd name="connsiteX2146" fmla="*/ 1700403 w 2278811"/>
              <a:gd name="connsiteY2146" fmla="*/ 1066533 h 2349170"/>
              <a:gd name="connsiteX2147" fmla="*/ 1687737 w 2278811"/>
              <a:gd name="connsiteY2147" fmla="*/ 1053675 h 2349170"/>
              <a:gd name="connsiteX2148" fmla="*/ 1700594 w 2278811"/>
              <a:gd name="connsiteY2148" fmla="*/ 1041006 h 2349170"/>
              <a:gd name="connsiteX2149" fmla="*/ 1620204 w 2278811"/>
              <a:gd name="connsiteY2149" fmla="*/ 1041006 h 2349170"/>
              <a:gd name="connsiteX2150" fmla="*/ 1620300 w 2278811"/>
              <a:gd name="connsiteY2150" fmla="*/ 1041006 h 2349170"/>
              <a:gd name="connsiteX2151" fmla="*/ 1632873 w 2278811"/>
              <a:gd name="connsiteY2151" fmla="*/ 1053770 h 2349170"/>
              <a:gd name="connsiteX2152" fmla="*/ 1632873 w 2278811"/>
              <a:gd name="connsiteY2152" fmla="*/ 1053865 h 2349170"/>
              <a:gd name="connsiteX2153" fmla="*/ 1620014 w 2278811"/>
              <a:gd name="connsiteY2153" fmla="*/ 1066533 h 2349170"/>
              <a:gd name="connsiteX2154" fmla="*/ 1607345 w 2278811"/>
              <a:gd name="connsiteY2154" fmla="*/ 1053675 h 2349170"/>
              <a:gd name="connsiteX2155" fmla="*/ 1620204 w 2278811"/>
              <a:gd name="connsiteY2155" fmla="*/ 1041006 h 2349170"/>
              <a:gd name="connsiteX2156" fmla="*/ 1539814 w 2278811"/>
              <a:gd name="connsiteY2156" fmla="*/ 1041006 h 2349170"/>
              <a:gd name="connsiteX2157" fmla="*/ 1552576 w 2278811"/>
              <a:gd name="connsiteY2157" fmla="*/ 1053770 h 2349170"/>
              <a:gd name="connsiteX2158" fmla="*/ 1539814 w 2278811"/>
              <a:gd name="connsiteY2158" fmla="*/ 1066533 h 2349170"/>
              <a:gd name="connsiteX2159" fmla="*/ 1527050 w 2278811"/>
              <a:gd name="connsiteY2159" fmla="*/ 1053770 h 2349170"/>
              <a:gd name="connsiteX2160" fmla="*/ 1539814 w 2278811"/>
              <a:gd name="connsiteY2160" fmla="*/ 1041006 h 2349170"/>
              <a:gd name="connsiteX2161" fmla="*/ 1459423 w 2278811"/>
              <a:gd name="connsiteY2161" fmla="*/ 1041006 h 2349170"/>
              <a:gd name="connsiteX2162" fmla="*/ 1472185 w 2278811"/>
              <a:gd name="connsiteY2162" fmla="*/ 1053770 h 2349170"/>
              <a:gd name="connsiteX2163" fmla="*/ 1459423 w 2278811"/>
              <a:gd name="connsiteY2163" fmla="*/ 1066533 h 2349170"/>
              <a:gd name="connsiteX2164" fmla="*/ 1446659 w 2278811"/>
              <a:gd name="connsiteY2164" fmla="*/ 1053770 h 2349170"/>
              <a:gd name="connsiteX2165" fmla="*/ 1459423 w 2278811"/>
              <a:gd name="connsiteY2165" fmla="*/ 1041006 h 2349170"/>
              <a:gd name="connsiteX2166" fmla="*/ 1379126 w 2278811"/>
              <a:gd name="connsiteY2166" fmla="*/ 1041006 h 2349170"/>
              <a:gd name="connsiteX2167" fmla="*/ 1391795 w 2278811"/>
              <a:gd name="connsiteY2167" fmla="*/ 1053770 h 2349170"/>
              <a:gd name="connsiteX2168" fmla="*/ 1391795 w 2278811"/>
              <a:gd name="connsiteY2168" fmla="*/ 1053865 h 2349170"/>
              <a:gd name="connsiteX2169" fmla="*/ 1378935 w 2278811"/>
              <a:gd name="connsiteY2169" fmla="*/ 1066533 h 2349170"/>
              <a:gd name="connsiteX2170" fmla="*/ 1366269 w 2278811"/>
              <a:gd name="connsiteY2170" fmla="*/ 1053675 h 2349170"/>
              <a:gd name="connsiteX2171" fmla="*/ 1379126 w 2278811"/>
              <a:gd name="connsiteY2171" fmla="*/ 1041006 h 2349170"/>
              <a:gd name="connsiteX2172" fmla="*/ 1298735 w 2278811"/>
              <a:gd name="connsiteY2172" fmla="*/ 1041006 h 2349170"/>
              <a:gd name="connsiteX2173" fmla="*/ 1298831 w 2278811"/>
              <a:gd name="connsiteY2173" fmla="*/ 1041006 h 2349170"/>
              <a:gd name="connsiteX2174" fmla="*/ 1311404 w 2278811"/>
              <a:gd name="connsiteY2174" fmla="*/ 1053770 h 2349170"/>
              <a:gd name="connsiteX2175" fmla="*/ 1311404 w 2278811"/>
              <a:gd name="connsiteY2175" fmla="*/ 1053865 h 2349170"/>
              <a:gd name="connsiteX2176" fmla="*/ 1298545 w 2278811"/>
              <a:gd name="connsiteY2176" fmla="*/ 1066533 h 2349170"/>
              <a:gd name="connsiteX2177" fmla="*/ 1285876 w 2278811"/>
              <a:gd name="connsiteY2177" fmla="*/ 1053675 h 2349170"/>
              <a:gd name="connsiteX2178" fmla="*/ 1298735 w 2278811"/>
              <a:gd name="connsiteY2178" fmla="*/ 1041006 h 2349170"/>
              <a:gd name="connsiteX2179" fmla="*/ 1218345 w 2278811"/>
              <a:gd name="connsiteY2179" fmla="*/ 1041006 h 2349170"/>
              <a:gd name="connsiteX2180" fmla="*/ 1231107 w 2278811"/>
              <a:gd name="connsiteY2180" fmla="*/ 1053770 h 2349170"/>
              <a:gd name="connsiteX2181" fmla="*/ 1218345 w 2278811"/>
              <a:gd name="connsiteY2181" fmla="*/ 1066533 h 2349170"/>
              <a:gd name="connsiteX2182" fmla="*/ 1205581 w 2278811"/>
              <a:gd name="connsiteY2182" fmla="*/ 1053770 h 2349170"/>
              <a:gd name="connsiteX2183" fmla="*/ 1218345 w 2278811"/>
              <a:gd name="connsiteY2183" fmla="*/ 1041006 h 2349170"/>
              <a:gd name="connsiteX2184" fmla="*/ 1138047 w 2278811"/>
              <a:gd name="connsiteY2184" fmla="*/ 1041006 h 2349170"/>
              <a:gd name="connsiteX2185" fmla="*/ 1150716 w 2278811"/>
              <a:gd name="connsiteY2185" fmla="*/ 1053770 h 2349170"/>
              <a:gd name="connsiteX2186" fmla="*/ 1150716 w 2278811"/>
              <a:gd name="connsiteY2186" fmla="*/ 1053865 h 2349170"/>
              <a:gd name="connsiteX2187" fmla="*/ 1137859 w 2278811"/>
              <a:gd name="connsiteY2187" fmla="*/ 1066533 h 2349170"/>
              <a:gd name="connsiteX2188" fmla="*/ 1125190 w 2278811"/>
              <a:gd name="connsiteY2188" fmla="*/ 1053675 h 2349170"/>
              <a:gd name="connsiteX2189" fmla="*/ 1138047 w 2278811"/>
              <a:gd name="connsiteY2189" fmla="*/ 1041006 h 2349170"/>
              <a:gd name="connsiteX2190" fmla="*/ 1057657 w 2278811"/>
              <a:gd name="connsiteY2190" fmla="*/ 1041006 h 2349170"/>
              <a:gd name="connsiteX2191" fmla="*/ 1070326 w 2278811"/>
              <a:gd name="connsiteY2191" fmla="*/ 1053770 h 2349170"/>
              <a:gd name="connsiteX2192" fmla="*/ 1070326 w 2278811"/>
              <a:gd name="connsiteY2192" fmla="*/ 1053865 h 2349170"/>
              <a:gd name="connsiteX2193" fmla="*/ 1057466 w 2278811"/>
              <a:gd name="connsiteY2193" fmla="*/ 1066533 h 2349170"/>
              <a:gd name="connsiteX2194" fmla="*/ 1044800 w 2278811"/>
              <a:gd name="connsiteY2194" fmla="*/ 1053675 h 2349170"/>
              <a:gd name="connsiteX2195" fmla="*/ 1057657 w 2278811"/>
              <a:gd name="connsiteY2195" fmla="*/ 1041006 h 2349170"/>
              <a:gd name="connsiteX2196" fmla="*/ 977266 w 2278811"/>
              <a:gd name="connsiteY2196" fmla="*/ 1041006 h 2349170"/>
              <a:gd name="connsiteX2197" fmla="*/ 977362 w 2278811"/>
              <a:gd name="connsiteY2197" fmla="*/ 1041006 h 2349170"/>
              <a:gd name="connsiteX2198" fmla="*/ 989935 w 2278811"/>
              <a:gd name="connsiteY2198" fmla="*/ 1053770 h 2349170"/>
              <a:gd name="connsiteX2199" fmla="*/ 989935 w 2278811"/>
              <a:gd name="connsiteY2199" fmla="*/ 1053865 h 2349170"/>
              <a:gd name="connsiteX2200" fmla="*/ 977076 w 2278811"/>
              <a:gd name="connsiteY2200" fmla="*/ 1066533 h 2349170"/>
              <a:gd name="connsiteX2201" fmla="*/ 964407 w 2278811"/>
              <a:gd name="connsiteY2201" fmla="*/ 1053675 h 2349170"/>
              <a:gd name="connsiteX2202" fmla="*/ 977266 w 2278811"/>
              <a:gd name="connsiteY2202" fmla="*/ 1041006 h 2349170"/>
              <a:gd name="connsiteX2203" fmla="*/ 896876 w 2278811"/>
              <a:gd name="connsiteY2203" fmla="*/ 1041006 h 2349170"/>
              <a:gd name="connsiteX2204" fmla="*/ 909638 w 2278811"/>
              <a:gd name="connsiteY2204" fmla="*/ 1053770 h 2349170"/>
              <a:gd name="connsiteX2205" fmla="*/ 896876 w 2278811"/>
              <a:gd name="connsiteY2205" fmla="*/ 1066533 h 2349170"/>
              <a:gd name="connsiteX2206" fmla="*/ 884112 w 2278811"/>
              <a:gd name="connsiteY2206" fmla="*/ 1053770 h 2349170"/>
              <a:gd name="connsiteX2207" fmla="*/ 896876 w 2278811"/>
              <a:gd name="connsiteY2207" fmla="*/ 1041006 h 2349170"/>
              <a:gd name="connsiteX2208" fmla="*/ 816486 w 2278811"/>
              <a:gd name="connsiteY2208" fmla="*/ 1041006 h 2349170"/>
              <a:gd name="connsiteX2209" fmla="*/ 829248 w 2278811"/>
              <a:gd name="connsiteY2209" fmla="*/ 1053770 h 2349170"/>
              <a:gd name="connsiteX2210" fmla="*/ 816486 w 2278811"/>
              <a:gd name="connsiteY2210" fmla="*/ 1066533 h 2349170"/>
              <a:gd name="connsiteX2211" fmla="*/ 803722 w 2278811"/>
              <a:gd name="connsiteY2211" fmla="*/ 1053770 h 2349170"/>
              <a:gd name="connsiteX2212" fmla="*/ 816486 w 2278811"/>
              <a:gd name="connsiteY2212" fmla="*/ 1041006 h 2349170"/>
              <a:gd name="connsiteX2213" fmla="*/ 736188 w 2278811"/>
              <a:gd name="connsiteY2213" fmla="*/ 1041006 h 2349170"/>
              <a:gd name="connsiteX2214" fmla="*/ 748857 w 2278811"/>
              <a:gd name="connsiteY2214" fmla="*/ 1053770 h 2349170"/>
              <a:gd name="connsiteX2215" fmla="*/ 748857 w 2278811"/>
              <a:gd name="connsiteY2215" fmla="*/ 1053865 h 2349170"/>
              <a:gd name="connsiteX2216" fmla="*/ 735997 w 2278811"/>
              <a:gd name="connsiteY2216" fmla="*/ 1066533 h 2349170"/>
              <a:gd name="connsiteX2217" fmla="*/ 723331 w 2278811"/>
              <a:gd name="connsiteY2217" fmla="*/ 1053675 h 2349170"/>
              <a:gd name="connsiteX2218" fmla="*/ 736188 w 2278811"/>
              <a:gd name="connsiteY2218" fmla="*/ 1041006 h 2349170"/>
              <a:gd name="connsiteX2219" fmla="*/ 655797 w 2278811"/>
              <a:gd name="connsiteY2219" fmla="*/ 1041006 h 2349170"/>
              <a:gd name="connsiteX2220" fmla="*/ 655893 w 2278811"/>
              <a:gd name="connsiteY2220" fmla="*/ 1041006 h 2349170"/>
              <a:gd name="connsiteX2221" fmla="*/ 668466 w 2278811"/>
              <a:gd name="connsiteY2221" fmla="*/ 1053770 h 2349170"/>
              <a:gd name="connsiteX2222" fmla="*/ 668466 w 2278811"/>
              <a:gd name="connsiteY2222" fmla="*/ 1053865 h 2349170"/>
              <a:gd name="connsiteX2223" fmla="*/ 655607 w 2278811"/>
              <a:gd name="connsiteY2223" fmla="*/ 1066533 h 2349170"/>
              <a:gd name="connsiteX2224" fmla="*/ 642938 w 2278811"/>
              <a:gd name="connsiteY2224" fmla="*/ 1053675 h 2349170"/>
              <a:gd name="connsiteX2225" fmla="*/ 655797 w 2278811"/>
              <a:gd name="connsiteY2225" fmla="*/ 1041006 h 2349170"/>
              <a:gd name="connsiteX2226" fmla="*/ 575407 w 2278811"/>
              <a:gd name="connsiteY2226" fmla="*/ 1041006 h 2349170"/>
              <a:gd name="connsiteX2227" fmla="*/ 588169 w 2278811"/>
              <a:gd name="connsiteY2227" fmla="*/ 1053770 h 2349170"/>
              <a:gd name="connsiteX2228" fmla="*/ 575407 w 2278811"/>
              <a:gd name="connsiteY2228" fmla="*/ 1066533 h 2349170"/>
              <a:gd name="connsiteX2229" fmla="*/ 562643 w 2278811"/>
              <a:gd name="connsiteY2229" fmla="*/ 1053770 h 2349170"/>
              <a:gd name="connsiteX2230" fmla="*/ 575407 w 2278811"/>
              <a:gd name="connsiteY2230" fmla="*/ 1041006 h 2349170"/>
              <a:gd name="connsiteX2231" fmla="*/ 495110 w 2278811"/>
              <a:gd name="connsiteY2231" fmla="*/ 1041006 h 2349170"/>
              <a:gd name="connsiteX2232" fmla="*/ 507779 w 2278811"/>
              <a:gd name="connsiteY2232" fmla="*/ 1053770 h 2349170"/>
              <a:gd name="connsiteX2233" fmla="*/ 507779 w 2278811"/>
              <a:gd name="connsiteY2233" fmla="*/ 1053865 h 2349170"/>
              <a:gd name="connsiteX2234" fmla="*/ 494922 w 2278811"/>
              <a:gd name="connsiteY2234" fmla="*/ 1066533 h 2349170"/>
              <a:gd name="connsiteX2235" fmla="*/ 482253 w 2278811"/>
              <a:gd name="connsiteY2235" fmla="*/ 1053675 h 2349170"/>
              <a:gd name="connsiteX2236" fmla="*/ 495110 w 2278811"/>
              <a:gd name="connsiteY2236" fmla="*/ 1041006 h 2349170"/>
              <a:gd name="connsiteX2237" fmla="*/ 414719 w 2278811"/>
              <a:gd name="connsiteY2237" fmla="*/ 1041006 h 2349170"/>
              <a:gd name="connsiteX2238" fmla="*/ 427388 w 2278811"/>
              <a:gd name="connsiteY2238" fmla="*/ 1053770 h 2349170"/>
              <a:gd name="connsiteX2239" fmla="*/ 427388 w 2278811"/>
              <a:gd name="connsiteY2239" fmla="*/ 1053865 h 2349170"/>
              <a:gd name="connsiteX2240" fmla="*/ 414528 w 2278811"/>
              <a:gd name="connsiteY2240" fmla="*/ 1066533 h 2349170"/>
              <a:gd name="connsiteX2241" fmla="*/ 401862 w 2278811"/>
              <a:gd name="connsiteY2241" fmla="*/ 1053675 h 2349170"/>
              <a:gd name="connsiteX2242" fmla="*/ 414719 w 2278811"/>
              <a:gd name="connsiteY2242" fmla="*/ 1041006 h 2349170"/>
              <a:gd name="connsiteX2243" fmla="*/ 334329 w 2278811"/>
              <a:gd name="connsiteY2243" fmla="*/ 1041006 h 2349170"/>
              <a:gd name="connsiteX2244" fmla="*/ 334425 w 2278811"/>
              <a:gd name="connsiteY2244" fmla="*/ 1041006 h 2349170"/>
              <a:gd name="connsiteX2245" fmla="*/ 346998 w 2278811"/>
              <a:gd name="connsiteY2245" fmla="*/ 1053770 h 2349170"/>
              <a:gd name="connsiteX2246" fmla="*/ 346998 w 2278811"/>
              <a:gd name="connsiteY2246" fmla="*/ 1053865 h 2349170"/>
              <a:gd name="connsiteX2247" fmla="*/ 334139 w 2278811"/>
              <a:gd name="connsiteY2247" fmla="*/ 1066533 h 2349170"/>
              <a:gd name="connsiteX2248" fmla="*/ 321470 w 2278811"/>
              <a:gd name="connsiteY2248" fmla="*/ 1053675 h 2349170"/>
              <a:gd name="connsiteX2249" fmla="*/ 334329 w 2278811"/>
              <a:gd name="connsiteY2249" fmla="*/ 1041006 h 2349170"/>
              <a:gd name="connsiteX2250" fmla="*/ 253939 w 2278811"/>
              <a:gd name="connsiteY2250" fmla="*/ 1041006 h 2349170"/>
              <a:gd name="connsiteX2251" fmla="*/ 266701 w 2278811"/>
              <a:gd name="connsiteY2251" fmla="*/ 1053770 h 2349170"/>
              <a:gd name="connsiteX2252" fmla="*/ 253939 w 2278811"/>
              <a:gd name="connsiteY2252" fmla="*/ 1066533 h 2349170"/>
              <a:gd name="connsiteX2253" fmla="*/ 241175 w 2278811"/>
              <a:gd name="connsiteY2253" fmla="*/ 1053770 h 2349170"/>
              <a:gd name="connsiteX2254" fmla="*/ 253939 w 2278811"/>
              <a:gd name="connsiteY2254" fmla="*/ 1041006 h 2349170"/>
              <a:gd name="connsiteX2255" fmla="*/ 173548 w 2278811"/>
              <a:gd name="connsiteY2255" fmla="*/ 1041006 h 2349170"/>
              <a:gd name="connsiteX2256" fmla="*/ 186310 w 2278811"/>
              <a:gd name="connsiteY2256" fmla="*/ 1053770 h 2349170"/>
              <a:gd name="connsiteX2257" fmla="*/ 173548 w 2278811"/>
              <a:gd name="connsiteY2257" fmla="*/ 1066533 h 2349170"/>
              <a:gd name="connsiteX2258" fmla="*/ 160784 w 2278811"/>
              <a:gd name="connsiteY2258" fmla="*/ 1053770 h 2349170"/>
              <a:gd name="connsiteX2259" fmla="*/ 173548 w 2278811"/>
              <a:gd name="connsiteY2259" fmla="*/ 1041006 h 2349170"/>
              <a:gd name="connsiteX2260" fmla="*/ 93251 w 2278811"/>
              <a:gd name="connsiteY2260" fmla="*/ 1041006 h 2349170"/>
              <a:gd name="connsiteX2261" fmla="*/ 105920 w 2278811"/>
              <a:gd name="connsiteY2261" fmla="*/ 1053770 h 2349170"/>
              <a:gd name="connsiteX2262" fmla="*/ 105920 w 2278811"/>
              <a:gd name="connsiteY2262" fmla="*/ 1053865 h 2349170"/>
              <a:gd name="connsiteX2263" fmla="*/ 93060 w 2278811"/>
              <a:gd name="connsiteY2263" fmla="*/ 1066533 h 2349170"/>
              <a:gd name="connsiteX2264" fmla="*/ 80394 w 2278811"/>
              <a:gd name="connsiteY2264" fmla="*/ 1053675 h 2349170"/>
              <a:gd name="connsiteX2265" fmla="*/ 93251 w 2278811"/>
              <a:gd name="connsiteY2265" fmla="*/ 1041006 h 2349170"/>
              <a:gd name="connsiteX2266" fmla="*/ 12860 w 2278811"/>
              <a:gd name="connsiteY2266" fmla="*/ 1041006 h 2349170"/>
              <a:gd name="connsiteX2267" fmla="*/ 12956 w 2278811"/>
              <a:gd name="connsiteY2267" fmla="*/ 1041006 h 2349170"/>
              <a:gd name="connsiteX2268" fmla="*/ 25529 w 2278811"/>
              <a:gd name="connsiteY2268" fmla="*/ 1053770 h 2349170"/>
              <a:gd name="connsiteX2269" fmla="*/ 25529 w 2278811"/>
              <a:gd name="connsiteY2269" fmla="*/ 1053865 h 2349170"/>
              <a:gd name="connsiteX2270" fmla="*/ 12670 w 2278811"/>
              <a:gd name="connsiteY2270" fmla="*/ 1066533 h 2349170"/>
              <a:gd name="connsiteX2271" fmla="*/ 1 w 2278811"/>
              <a:gd name="connsiteY2271" fmla="*/ 1053675 h 2349170"/>
              <a:gd name="connsiteX2272" fmla="*/ 12860 w 2278811"/>
              <a:gd name="connsiteY2272" fmla="*/ 1041006 h 2349170"/>
              <a:gd name="connsiteX2273" fmla="*/ 2266142 w 2278811"/>
              <a:gd name="connsiteY2273" fmla="*/ 962025 h 2349170"/>
              <a:gd name="connsiteX2274" fmla="*/ 2278811 w 2278811"/>
              <a:gd name="connsiteY2274" fmla="*/ 974693 h 2349170"/>
              <a:gd name="connsiteX2275" fmla="*/ 2266142 w 2278811"/>
              <a:gd name="connsiteY2275" fmla="*/ 987362 h 2349170"/>
              <a:gd name="connsiteX2276" fmla="*/ 2253474 w 2278811"/>
              <a:gd name="connsiteY2276" fmla="*/ 974693 h 2349170"/>
              <a:gd name="connsiteX2277" fmla="*/ 2266142 w 2278811"/>
              <a:gd name="connsiteY2277" fmla="*/ 962025 h 2349170"/>
              <a:gd name="connsiteX2278" fmla="*/ 2185846 w 2278811"/>
              <a:gd name="connsiteY2278" fmla="*/ 962025 h 2349170"/>
              <a:gd name="connsiteX2279" fmla="*/ 2198514 w 2278811"/>
              <a:gd name="connsiteY2279" fmla="*/ 974693 h 2349170"/>
              <a:gd name="connsiteX2280" fmla="*/ 2185846 w 2278811"/>
              <a:gd name="connsiteY2280" fmla="*/ 987362 h 2349170"/>
              <a:gd name="connsiteX2281" fmla="*/ 2173178 w 2278811"/>
              <a:gd name="connsiteY2281" fmla="*/ 974693 h 2349170"/>
              <a:gd name="connsiteX2282" fmla="*/ 2185846 w 2278811"/>
              <a:gd name="connsiteY2282" fmla="*/ 962025 h 2349170"/>
              <a:gd name="connsiteX2283" fmla="*/ 2105455 w 2278811"/>
              <a:gd name="connsiteY2283" fmla="*/ 962025 h 2349170"/>
              <a:gd name="connsiteX2284" fmla="*/ 2118123 w 2278811"/>
              <a:gd name="connsiteY2284" fmla="*/ 974693 h 2349170"/>
              <a:gd name="connsiteX2285" fmla="*/ 2105455 w 2278811"/>
              <a:gd name="connsiteY2285" fmla="*/ 987362 h 2349170"/>
              <a:gd name="connsiteX2286" fmla="*/ 2092787 w 2278811"/>
              <a:gd name="connsiteY2286" fmla="*/ 974693 h 2349170"/>
              <a:gd name="connsiteX2287" fmla="*/ 2105455 w 2278811"/>
              <a:gd name="connsiteY2287" fmla="*/ 962025 h 2349170"/>
              <a:gd name="connsiteX2288" fmla="*/ 2025064 w 2278811"/>
              <a:gd name="connsiteY2288" fmla="*/ 962025 h 2349170"/>
              <a:gd name="connsiteX2289" fmla="*/ 2037733 w 2278811"/>
              <a:gd name="connsiteY2289" fmla="*/ 974693 h 2349170"/>
              <a:gd name="connsiteX2290" fmla="*/ 2025064 w 2278811"/>
              <a:gd name="connsiteY2290" fmla="*/ 987362 h 2349170"/>
              <a:gd name="connsiteX2291" fmla="*/ 2012396 w 2278811"/>
              <a:gd name="connsiteY2291" fmla="*/ 974693 h 2349170"/>
              <a:gd name="connsiteX2292" fmla="*/ 2025064 w 2278811"/>
              <a:gd name="connsiteY2292" fmla="*/ 962025 h 2349170"/>
              <a:gd name="connsiteX2293" fmla="*/ 1944673 w 2278811"/>
              <a:gd name="connsiteY2293" fmla="*/ 962025 h 2349170"/>
              <a:gd name="connsiteX2294" fmla="*/ 1957342 w 2278811"/>
              <a:gd name="connsiteY2294" fmla="*/ 974693 h 2349170"/>
              <a:gd name="connsiteX2295" fmla="*/ 1944673 w 2278811"/>
              <a:gd name="connsiteY2295" fmla="*/ 987362 h 2349170"/>
              <a:gd name="connsiteX2296" fmla="*/ 1932005 w 2278811"/>
              <a:gd name="connsiteY2296" fmla="*/ 974693 h 2349170"/>
              <a:gd name="connsiteX2297" fmla="*/ 1944673 w 2278811"/>
              <a:gd name="connsiteY2297" fmla="*/ 962025 h 2349170"/>
              <a:gd name="connsiteX2298" fmla="*/ 1864377 w 2278811"/>
              <a:gd name="connsiteY2298" fmla="*/ 962025 h 2349170"/>
              <a:gd name="connsiteX2299" fmla="*/ 1877045 w 2278811"/>
              <a:gd name="connsiteY2299" fmla="*/ 974693 h 2349170"/>
              <a:gd name="connsiteX2300" fmla="*/ 1864377 w 2278811"/>
              <a:gd name="connsiteY2300" fmla="*/ 987362 h 2349170"/>
              <a:gd name="connsiteX2301" fmla="*/ 1851709 w 2278811"/>
              <a:gd name="connsiteY2301" fmla="*/ 974693 h 2349170"/>
              <a:gd name="connsiteX2302" fmla="*/ 1864377 w 2278811"/>
              <a:gd name="connsiteY2302" fmla="*/ 962025 h 2349170"/>
              <a:gd name="connsiteX2303" fmla="*/ 1783986 w 2278811"/>
              <a:gd name="connsiteY2303" fmla="*/ 962025 h 2349170"/>
              <a:gd name="connsiteX2304" fmla="*/ 1796654 w 2278811"/>
              <a:gd name="connsiteY2304" fmla="*/ 974693 h 2349170"/>
              <a:gd name="connsiteX2305" fmla="*/ 1783986 w 2278811"/>
              <a:gd name="connsiteY2305" fmla="*/ 987362 h 2349170"/>
              <a:gd name="connsiteX2306" fmla="*/ 1771318 w 2278811"/>
              <a:gd name="connsiteY2306" fmla="*/ 974693 h 2349170"/>
              <a:gd name="connsiteX2307" fmla="*/ 1783986 w 2278811"/>
              <a:gd name="connsiteY2307" fmla="*/ 962025 h 2349170"/>
              <a:gd name="connsiteX2308" fmla="*/ 1703595 w 2278811"/>
              <a:gd name="connsiteY2308" fmla="*/ 962025 h 2349170"/>
              <a:gd name="connsiteX2309" fmla="*/ 1716264 w 2278811"/>
              <a:gd name="connsiteY2309" fmla="*/ 974693 h 2349170"/>
              <a:gd name="connsiteX2310" fmla="*/ 1703595 w 2278811"/>
              <a:gd name="connsiteY2310" fmla="*/ 987362 h 2349170"/>
              <a:gd name="connsiteX2311" fmla="*/ 1690927 w 2278811"/>
              <a:gd name="connsiteY2311" fmla="*/ 974693 h 2349170"/>
              <a:gd name="connsiteX2312" fmla="*/ 1703595 w 2278811"/>
              <a:gd name="connsiteY2312" fmla="*/ 962025 h 2349170"/>
              <a:gd name="connsiteX2313" fmla="*/ 1623204 w 2278811"/>
              <a:gd name="connsiteY2313" fmla="*/ 962025 h 2349170"/>
              <a:gd name="connsiteX2314" fmla="*/ 1635873 w 2278811"/>
              <a:gd name="connsiteY2314" fmla="*/ 974693 h 2349170"/>
              <a:gd name="connsiteX2315" fmla="*/ 1623204 w 2278811"/>
              <a:gd name="connsiteY2315" fmla="*/ 987362 h 2349170"/>
              <a:gd name="connsiteX2316" fmla="*/ 1610536 w 2278811"/>
              <a:gd name="connsiteY2316" fmla="*/ 974693 h 2349170"/>
              <a:gd name="connsiteX2317" fmla="*/ 1623204 w 2278811"/>
              <a:gd name="connsiteY2317" fmla="*/ 962025 h 2349170"/>
              <a:gd name="connsiteX2318" fmla="*/ 1542909 w 2278811"/>
              <a:gd name="connsiteY2318" fmla="*/ 962025 h 2349170"/>
              <a:gd name="connsiteX2319" fmla="*/ 1555577 w 2278811"/>
              <a:gd name="connsiteY2319" fmla="*/ 974693 h 2349170"/>
              <a:gd name="connsiteX2320" fmla="*/ 1542909 w 2278811"/>
              <a:gd name="connsiteY2320" fmla="*/ 987362 h 2349170"/>
              <a:gd name="connsiteX2321" fmla="*/ 1530241 w 2278811"/>
              <a:gd name="connsiteY2321" fmla="*/ 974693 h 2349170"/>
              <a:gd name="connsiteX2322" fmla="*/ 1542909 w 2278811"/>
              <a:gd name="connsiteY2322" fmla="*/ 962025 h 2349170"/>
              <a:gd name="connsiteX2323" fmla="*/ 1462518 w 2278811"/>
              <a:gd name="connsiteY2323" fmla="*/ 962025 h 2349170"/>
              <a:gd name="connsiteX2324" fmla="*/ 1475186 w 2278811"/>
              <a:gd name="connsiteY2324" fmla="*/ 974693 h 2349170"/>
              <a:gd name="connsiteX2325" fmla="*/ 1462518 w 2278811"/>
              <a:gd name="connsiteY2325" fmla="*/ 987362 h 2349170"/>
              <a:gd name="connsiteX2326" fmla="*/ 1449850 w 2278811"/>
              <a:gd name="connsiteY2326" fmla="*/ 974693 h 2349170"/>
              <a:gd name="connsiteX2327" fmla="*/ 1462518 w 2278811"/>
              <a:gd name="connsiteY2327" fmla="*/ 962025 h 2349170"/>
              <a:gd name="connsiteX2328" fmla="*/ 1382127 w 2278811"/>
              <a:gd name="connsiteY2328" fmla="*/ 962025 h 2349170"/>
              <a:gd name="connsiteX2329" fmla="*/ 1394796 w 2278811"/>
              <a:gd name="connsiteY2329" fmla="*/ 974693 h 2349170"/>
              <a:gd name="connsiteX2330" fmla="*/ 1382127 w 2278811"/>
              <a:gd name="connsiteY2330" fmla="*/ 987362 h 2349170"/>
              <a:gd name="connsiteX2331" fmla="*/ 1369459 w 2278811"/>
              <a:gd name="connsiteY2331" fmla="*/ 974693 h 2349170"/>
              <a:gd name="connsiteX2332" fmla="*/ 1382127 w 2278811"/>
              <a:gd name="connsiteY2332" fmla="*/ 962025 h 2349170"/>
              <a:gd name="connsiteX2333" fmla="*/ 1301736 w 2278811"/>
              <a:gd name="connsiteY2333" fmla="*/ 962025 h 2349170"/>
              <a:gd name="connsiteX2334" fmla="*/ 1314405 w 2278811"/>
              <a:gd name="connsiteY2334" fmla="*/ 974693 h 2349170"/>
              <a:gd name="connsiteX2335" fmla="*/ 1301736 w 2278811"/>
              <a:gd name="connsiteY2335" fmla="*/ 987362 h 2349170"/>
              <a:gd name="connsiteX2336" fmla="*/ 1289068 w 2278811"/>
              <a:gd name="connsiteY2336" fmla="*/ 974693 h 2349170"/>
              <a:gd name="connsiteX2337" fmla="*/ 1301736 w 2278811"/>
              <a:gd name="connsiteY2337" fmla="*/ 962025 h 2349170"/>
              <a:gd name="connsiteX2338" fmla="*/ 1221440 w 2278811"/>
              <a:gd name="connsiteY2338" fmla="*/ 962025 h 2349170"/>
              <a:gd name="connsiteX2339" fmla="*/ 1234108 w 2278811"/>
              <a:gd name="connsiteY2339" fmla="*/ 974693 h 2349170"/>
              <a:gd name="connsiteX2340" fmla="*/ 1221440 w 2278811"/>
              <a:gd name="connsiteY2340" fmla="*/ 987362 h 2349170"/>
              <a:gd name="connsiteX2341" fmla="*/ 1208772 w 2278811"/>
              <a:gd name="connsiteY2341" fmla="*/ 974693 h 2349170"/>
              <a:gd name="connsiteX2342" fmla="*/ 1221440 w 2278811"/>
              <a:gd name="connsiteY2342" fmla="*/ 962025 h 2349170"/>
              <a:gd name="connsiteX2343" fmla="*/ 1141049 w 2278811"/>
              <a:gd name="connsiteY2343" fmla="*/ 962025 h 2349170"/>
              <a:gd name="connsiteX2344" fmla="*/ 1153718 w 2278811"/>
              <a:gd name="connsiteY2344" fmla="*/ 974693 h 2349170"/>
              <a:gd name="connsiteX2345" fmla="*/ 1141049 w 2278811"/>
              <a:gd name="connsiteY2345" fmla="*/ 987362 h 2349170"/>
              <a:gd name="connsiteX2346" fmla="*/ 1128381 w 2278811"/>
              <a:gd name="connsiteY2346" fmla="*/ 974693 h 2349170"/>
              <a:gd name="connsiteX2347" fmla="*/ 1141049 w 2278811"/>
              <a:gd name="connsiteY2347" fmla="*/ 962025 h 2349170"/>
              <a:gd name="connsiteX2348" fmla="*/ 1060658 w 2278811"/>
              <a:gd name="connsiteY2348" fmla="*/ 962025 h 2349170"/>
              <a:gd name="connsiteX2349" fmla="*/ 1073326 w 2278811"/>
              <a:gd name="connsiteY2349" fmla="*/ 974693 h 2349170"/>
              <a:gd name="connsiteX2350" fmla="*/ 1060658 w 2278811"/>
              <a:gd name="connsiteY2350" fmla="*/ 987362 h 2349170"/>
              <a:gd name="connsiteX2351" fmla="*/ 1047990 w 2278811"/>
              <a:gd name="connsiteY2351" fmla="*/ 974693 h 2349170"/>
              <a:gd name="connsiteX2352" fmla="*/ 1060658 w 2278811"/>
              <a:gd name="connsiteY2352" fmla="*/ 962025 h 2349170"/>
              <a:gd name="connsiteX2353" fmla="*/ 980267 w 2278811"/>
              <a:gd name="connsiteY2353" fmla="*/ 962025 h 2349170"/>
              <a:gd name="connsiteX2354" fmla="*/ 992936 w 2278811"/>
              <a:gd name="connsiteY2354" fmla="*/ 974693 h 2349170"/>
              <a:gd name="connsiteX2355" fmla="*/ 980267 w 2278811"/>
              <a:gd name="connsiteY2355" fmla="*/ 987362 h 2349170"/>
              <a:gd name="connsiteX2356" fmla="*/ 967599 w 2278811"/>
              <a:gd name="connsiteY2356" fmla="*/ 974693 h 2349170"/>
              <a:gd name="connsiteX2357" fmla="*/ 980267 w 2278811"/>
              <a:gd name="connsiteY2357" fmla="*/ 962025 h 2349170"/>
              <a:gd name="connsiteX2358" fmla="*/ 899971 w 2278811"/>
              <a:gd name="connsiteY2358" fmla="*/ 962025 h 2349170"/>
              <a:gd name="connsiteX2359" fmla="*/ 912640 w 2278811"/>
              <a:gd name="connsiteY2359" fmla="*/ 974693 h 2349170"/>
              <a:gd name="connsiteX2360" fmla="*/ 899971 w 2278811"/>
              <a:gd name="connsiteY2360" fmla="*/ 987362 h 2349170"/>
              <a:gd name="connsiteX2361" fmla="*/ 887303 w 2278811"/>
              <a:gd name="connsiteY2361" fmla="*/ 974693 h 2349170"/>
              <a:gd name="connsiteX2362" fmla="*/ 899971 w 2278811"/>
              <a:gd name="connsiteY2362" fmla="*/ 962025 h 2349170"/>
              <a:gd name="connsiteX2363" fmla="*/ 819580 w 2278811"/>
              <a:gd name="connsiteY2363" fmla="*/ 962025 h 2349170"/>
              <a:gd name="connsiteX2364" fmla="*/ 832249 w 2278811"/>
              <a:gd name="connsiteY2364" fmla="*/ 974693 h 2349170"/>
              <a:gd name="connsiteX2365" fmla="*/ 819580 w 2278811"/>
              <a:gd name="connsiteY2365" fmla="*/ 987362 h 2349170"/>
              <a:gd name="connsiteX2366" fmla="*/ 806912 w 2278811"/>
              <a:gd name="connsiteY2366" fmla="*/ 974693 h 2349170"/>
              <a:gd name="connsiteX2367" fmla="*/ 819580 w 2278811"/>
              <a:gd name="connsiteY2367" fmla="*/ 962025 h 2349170"/>
              <a:gd name="connsiteX2368" fmla="*/ 739189 w 2278811"/>
              <a:gd name="connsiteY2368" fmla="*/ 962025 h 2349170"/>
              <a:gd name="connsiteX2369" fmla="*/ 751857 w 2278811"/>
              <a:gd name="connsiteY2369" fmla="*/ 974693 h 2349170"/>
              <a:gd name="connsiteX2370" fmla="*/ 739189 w 2278811"/>
              <a:gd name="connsiteY2370" fmla="*/ 987362 h 2349170"/>
              <a:gd name="connsiteX2371" fmla="*/ 726521 w 2278811"/>
              <a:gd name="connsiteY2371" fmla="*/ 974693 h 2349170"/>
              <a:gd name="connsiteX2372" fmla="*/ 739189 w 2278811"/>
              <a:gd name="connsiteY2372" fmla="*/ 962025 h 2349170"/>
              <a:gd name="connsiteX2373" fmla="*/ 658798 w 2278811"/>
              <a:gd name="connsiteY2373" fmla="*/ 962025 h 2349170"/>
              <a:gd name="connsiteX2374" fmla="*/ 671467 w 2278811"/>
              <a:gd name="connsiteY2374" fmla="*/ 974693 h 2349170"/>
              <a:gd name="connsiteX2375" fmla="*/ 658798 w 2278811"/>
              <a:gd name="connsiteY2375" fmla="*/ 987362 h 2349170"/>
              <a:gd name="connsiteX2376" fmla="*/ 646130 w 2278811"/>
              <a:gd name="connsiteY2376" fmla="*/ 974693 h 2349170"/>
              <a:gd name="connsiteX2377" fmla="*/ 658798 w 2278811"/>
              <a:gd name="connsiteY2377" fmla="*/ 962025 h 2349170"/>
              <a:gd name="connsiteX2378" fmla="*/ 578502 w 2278811"/>
              <a:gd name="connsiteY2378" fmla="*/ 962025 h 2349170"/>
              <a:gd name="connsiteX2379" fmla="*/ 591170 w 2278811"/>
              <a:gd name="connsiteY2379" fmla="*/ 974693 h 2349170"/>
              <a:gd name="connsiteX2380" fmla="*/ 578502 w 2278811"/>
              <a:gd name="connsiteY2380" fmla="*/ 987362 h 2349170"/>
              <a:gd name="connsiteX2381" fmla="*/ 565834 w 2278811"/>
              <a:gd name="connsiteY2381" fmla="*/ 974693 h 2349170"/>
              <a:gd name="connsiteX2382" fmla="*/ 578502 w 2278811"/>
              <a:gd name="connsiteY2382" fmla="*/ 962025 h 2349170"/>
              <a:gd name="connsiteX2383" fmla="*/ 498111 w 2278811"/>
              <a:gd name="connsiteY2383" fmla="*/ 962025 h 2349170"/>
              <a:gd name="connsiteX2384" fmla="*/ 510780 w 2278811"/>
              <a:gd name="connsiteY2384" fmla="*/ 974693 h 2349170"/>
              <a:gd name="connsiteX2385" fmla="*/ 498111 w 2278811"/>
              <a:gd name="connsiteY2385" fmla="*/ 987362 h 2349170"/>
              <a:gd name="connsiteX2386" fmla="*/ 485443 w 2278811"/>
              <a:gd name="connsiteY2386" fmla="*/ 974693 h 2349170"/>
              <a:gd name="connsiteX2387" fmla="*/ 498111 w 2278811"/>
              <a:gd name="connsiteY2387" fmla="*/ 962025 h 2349170"/>
              <a:gd name="connsiteX2388" fmla="*/ 417720 w 2278811"/>
              <a:gd name="connsiteY2388" fmla="*/ 962025 h 2349170"/>
              <a:gd name="connsiteX2389" fmla="*/ 430388 w 2278811"/>
              <a:gd name="connsiteY2389" fmla="*/ 974693 h 2349170"/>
              <a:gd name="connsiteX2390" fmla="*/ 417720 w 2278811"/>
              <a:gd name="connsiteY2390" fmla="*/ 987362 h 2349170"/>
              <a:gd name="connsiteX2391" fmla="*/ 405052 w 2278811"/>
              <a:gd name="connsiteY2391" fmla="*/ 974693 h 2349170"/>
              <a:gd name="connsiteX2392" fmla="*/ 417720 w 2278811"/>
              <a:gd name="connsiteY2392" fmla="*/ 962025 h 2349170"/>
              <a:gd name="connsiteX2393" fmla="*/ 337329 w 2278811"/>
              <a:gd name="connsiteY2393" fmla="*/ 962025 h 2349170"/>
              <a:gd name="connsiteX2394" fmla="*/ 349997 w 2278811"/>
              <a:gd name="connsiteY2394" fmla="*/ 974693 h 2349170"/>
              <a:gd name="connsiteX2395" fmla="*/ 337329 w 2278811"/>
              <a:gd name="connsiteY2395" fmla="*/ 987362 h 2349170"/>
              <a:gd name="connsiteX2396" fmla="*/ 324661 w 2278811"/>
              <a:gd name="connsiteY2396" fmla="*/ 974693 h 2349170"/>
              <a:gd name="connsiteX2397" fmla="*/ 337329 w 2278811"/>
              <a:gd name="connsiteY2397" fmla="*/ 962025 h 2349170"/>
              <a:gd name="connsiteX2398" fmla="*/ 257034 w 2278811"/>
              <a:gd name="connsiteY2398" fmla="*/ 962025 h 2349170"/>
              <a:gd name="connsiteX2399" fmla="*/ 269702 w 2278811"/>
              <a:gd name="connsiteY2399" fmla="*/ 974693 h 2349170"/>
              <a:gd name="connsiteX2400" fmla="*/ 257034 w 2278811"/>
              <a:gd name="connsiteY2400" fmla="*/ 987362 h 2349170"/>
              <a:gd name="connsiteX2401" fmla="*/ 244366 w 2278811"/>
              <a:gd name="connsiteY2401" fmla="*/ 974693 h 2349170"/>
              <a:gd name="connsiteX2402" fmla="*/ 257034 w 2278811"/>
              <a:gd name="connsiteY2402" fmla="*/ 962025 h 2349170"/>
              <a:gd name="connsiteX2403" fmla="*/ 176643 w 2278811"/>
              <a:gd name="connsiteY2403" fmla="*/ 962025 h 2349170"/>
              <a:gd name="connsiteX2404" fmla="*/ 189312 w 2278811"/>
              <a:gd name="connsiteY2404" fmla="*/ 974693 h 2349170"/>
              <a:gd name="connsiteX2405" fmla="*/ 176643 w 2278811"/>
              <a:gd name="connsiteY2405" fmla="*/ 987362 h 2349170"/>
              <a:gd name="connsiteX2406" fmla="*/ 163975 w 2278811"/>
              <a:gd name="connsiteY2406" fmla="*/ 974693 h 2349170"/>
              <a:gd name="connsiteX2407" fmla="*/ 176643 w 2278811"/>
              <a:gd name="connsiteY2407" fmla="*/ 962025 h 2349170"/>
              <a:gd name="connsiteX2408" fmla="*/ 96252 w 2278811"/>
              <a:gd name="connsiteY2408" fmla="*/ 962025 h 2349170"/>
              <a:gd name="connsiteX2409" fmla="*/ 108921 w 2278811"/>
              <a:gd name="connsiteY2409" fmla="*/ 974693 h 2349170"/>
              <a:gd name="connsiteX2410" fmla="*/ 96252 w 2278811"/>
              <a:gd name="connsiteY2410" fmla="*/ 987362 h 2349170"/>
              <a:gd name="connsiteX2411" fmla="*/ 83584 w 2278811"/>
              <a:gd name="connsiteY2411" fmla="*/ 974693 h 2349170"/>
              <a:gd name="connsiteX2412" fmla="*/ 96252 w 2278811"/>
              <a:gd name="connsiteY2412" fmla="*/ 962025 h 2349170"/>
              <a:gd name="connsiteX2413" fmla="*/ 15861 w 2278811"/>
              <a:gd name="connsiteY2413" fmla="*/ 962025 h 2349170"/>
              <a:gd name="connsiteX2414" fmla="*/ 28530 w 2278811"/>
              <a:gd name="connsiteY2414" fmla="*/ 974693 h 2349170"/>
              <a:gd name="connsiteX2415" fmla="*/ 15861 w 2278811"/>
              <a:gd name="connsiteY2415" fmla="*/ 987362 h 2349170"/>
              <a:gd name="connsiteX2416" fmla="*/ 3193 w 2278811"/>
              <a:gd name="connsiteY2416" fmla="*/ 974693 h 2349170"/>
              <a:gd name="connsiteX2417" fmla="*/ 15861 w 2278811"/>
              <a:gd name="connsiteY2417" fmla="*/ 962025 h 2349170"/>
              <a:gd name="connsiteX2418" fmla="*/ 2263141 w 2278811"/>
              <a:gd name="connsiteY2418" fmla="*/ 880701 h 2349170"/>
              <a:gd name="connsiteX2419" fmla="*/ 2275810 w 2278811"/>
              <a:gd name="connsiteY2419" fmla="*/ 893369 h 2349170"/>
              <a:gd name="connsiteX2420" fmla="*/ 2275810 w 2278811"/>
              <a:gd name="connsiteY2420" fmla="*/ 893559 h 2349170"/>
              <a:gd name="connsiteX2421" fmla="*/ 2262951 w 2278811"/>
              <a:gd name="connsiteY2421" fmla="*/ 906228 h 2349170"/>
              <a:gd name="connsiteX2422" fmla="*/ 2250282 w 2278811"/>
              <a:gd name="connsiteY2422" fmla="*/ 893369 h 2349170"/>
              <a:gd name="connsiteX2423" fmla="*/ 2263141 w 2278811"/>
              <a:gd name="connsiteY2423" fmla="*/ 880701 h 2349170"/>
              <a:gd name="connsiteX2424" fmla="*/ 2182751 w 2278811"/>
              <a:gd name="connsiteY2424" fmla="*/ 880701 h 2349170"/>
              <a:gd name="connsiteX2425" fmla="*/ 2195513 w 2278811"/>
              <a:gd name="connsiteY2425" fmla="*/ 893368 h 2349170"/>
              <a:gd name="connsiteX2426" fmla="*/ 2195513 w 2278811"/>
              <a:gd name="connsiteY2426" fmla="*/ 893464 h 2349170"/>
              <a:gd name="connsiteX2427" fmla="*/ 2182751 w 2278811"/>
              <a:gd name="connsiteY2427" fmla="*/ 906228 h 2349170"/>
              <a:gd name="connsiteX2428" fmla="*/ 2169987 w 2278811"/>
              <a:gd name="connsiteY2428" fmla="*/ 893464 h 2349170"/>
              <a:gd name="connsiteX2429" fmla="*/ 2182751 w 2278811"/>
              <a:gd name="connsiteY2429" fmla="*/ 880701 h 2349170"/>
              <a:gd name="connsiteX2430" fmla="*/ 2102361 w 2278811"/>
              <a:gd name="connsiteY2430" fmla="*/ 880701 h 2349170"/>
              <a:gd name="connsiteX2431" fmla="*/ 2115123 w 2278811"/>
              <a:gd name="connsiteY2431" fmla="*/ 893368 h 2349170"/>
              <a:gd name="connsiteX2432" fmla="*/ 2115123 w 2278811"/>
              <a:gd name="connsiteY2432" fmla="*/ 893464 h 2349170"/>
              <a:gd name="connsiteX2433" fmla="*/ 2102361 w 2278811"/>
              <a:gd name="connsiteY2433" fmla="*/ 906228 h 2349170"/>
              <a:gd name="connsiteX2434" fmla="*/ 2089597 w 2278811"/>
              <a:gd name="connsiteY2434" fmla="*/ 893464 h 2349170"/>
              <a:gd name="connsiteX2435" fmla="*/ 2102361 w 2278811"/>
              <a:gd name="connsiteY2435" fmla="*/ 880701 h 2349170"/>
              <a:gd name="connsiteX2436" fmla="*/ 2022063 w 2278811"/>
              <a:gd name="connsiteY2436" fmla="*/ 880701 h 2349170"/>
              <a:gd name="connsiteX2437" fmla="*/ 2034732 w 2278811"/>
              <a:gd name="connsiteY2437" fmla="*/ 893369 h 2349170"/>
              <a:gd name="connsiteX2438" fmla="*/ 2034732 w 2278811"/>
              <a:gd name="connsiteY2438" fmla="*/ 893559 h 2349170"/>
              <a:gd name="connsiteX2439" fmla="*/ 2021872 w 2278811"/>
              <a:gd name="connsiteY2439" fmla="*/ 906228 h 2349170"/>
              <a:gd name="connsiteX2440" fmla="*/ 2009206 w 2278811"/>
              <a:gd name="connsiteY2440" fmla="*/ 893369 h 2349170"/>
              <a:gd name="connsiteX2441" fmla="*/ 2022063 w 2278811"/>
              <a:gd name="connsiteY2441" fmla="*/ 880701 h 2349170"/>
              <a:gd name="connsiteX2442" fmla="*/ 1941672 w 2278811"/>
              <a:gd name="connsiteY2442" fmla="*/ 880701 h 2349170"/>
              <a:gd name="connsiteX2443" fmla="*/ 1954341 w 2278811"/>
              <a:gd name="connsiteY2443" fmla="*/ 893369 h 2349170"/>
              <a:gd name="connsiteX2444" fmla="*/ 1954341 w 2278811"/>
              <a:gd name="connsiteY2444" fmla="*/ 893559 h 2349170"/>
              <a:gd name="connsiteX2445" fmla="*/ 1941482 w 2278811"/>
              <a:gd name="connsiteY2445" fmla="*/ 906228 h 2349170"/>
              <a:gd name="connsiteX2446" fmla="*/ 1928813 w 2278811"/>
              <a:gd name="connsiteY2446" fmla="*/ 893369 h 2349170"/>
              <a:gd name="connsiteX2447" fmla="*/ 1941672 w 2278811"/>
              <a:gd name="connsiteY2447" fmla="*/ 880701 h 2349170"/>
              <a:gd name="connsiteX2448" fmla="*/ 1861282 w 2278811"/>
              <a:gd name="connsiteY2448" fmla="*/ 880701 h 2349170"/>
              <a:gd name="connsiteX2449" fmla="*/ 1874044 w 2278811"/>
              <a:gd name="connsiteY2449" fmla="*/ 893368 h 2349170"/>
              <a:gd name="connsiteX2450" fmla="*/ 1874044 w 2278811"/>
              <a:gd name="connsiteY2450" fmla="*/ 893464 h 2349170"/>
              <a:gd name="connsiteX2451" fmla="*/ 1861282 w 2278811"/>
              <a:gd name="connsiteY2451" fmla="*/ 906228 h 2349170"/>
              <a:gd name="connsiteX2452" fmla="*/ 1848518 w 2278811"/>
              <a:gd name="connsiteY2452" fmla="*/ 893464 h 2349170"/>
              <a:gd name="connsiteX2453" fmla="*/ 1861282 w 2278811"/>
              <a:gd name="connsiteY2453" fmla="*/ 880701 h 2349170"/>
              <a:gd name="connsiteX2454" fmla="*/ 1780985 w 2278811"/>
              <a:gd name="connsiteY2454" fmla="*/ 880701 h 2349170"/>
              <a:gd name="connsiteX2455" fmla="*/ 1793654 w 2278811"/>
              <a:gd name="connsiteY2455" fmla="*/ 893369 h 2349170"/>
              <a:gd name="connsiteX2456" fmla="*/ 1793654 w 2278811"/>
              <a:gd name="connsiteY2456" fmla="*/ 893559 h 2349170"/>
              <a:gd name="connsiteX2457" fmla="*/ 1780797 w 2278811"/>
              <a:gd name="connsiteY2457" fmla="*/ 906228 h 2349170"/>
              <a:gd name="connsiteX2458" fmla="*/ 1768128 w 2278811"/>
              <a:gd name="connsiteY2458" fmla="*/ 893369 h 2349170"/>
              <a:gd name="connsiteX2459" fmla="*/ 1780985 w 2278811"/>
              <a:gd name="connsiteY2459" fmla="*/ 880701 h 2349170"/>
              <a:gd name="connsiteX2460" fmla="*/ 1700594 w 2278811"/>
              <a:gd name="connsiteY2460" fmla="*/ 880701 h 2349170"/>
              <a:gd name="connsiteX2461" fmla="*/ 1713263 w 2278811"/>
              <a:gd name="connsiteY2461" fmla="*/ 893369 h 2349170"/>
              <a:gd name="connsiteX2462" fmla="*/ 1713263 w 2278811"/>
              <a:gd name="connsiteY2462" fmla="*/ 893559 h 2349170"/>
              <a:gd name="connsiteX2463" fmla="*/ 1700403 w 2278811"/>
              <a:gd name="connsiteY2463" fmla="*/ 906228 h 2349170"/>
              <a:gd name="connsiteX2464" fmla="*/ 1687737 w 2278811"/>
              <a:gd name="connsiteY2464" fmla="*/ 893369 h 2349170"/>
              <a:gd name="connsiteX2465" fmla="*/ 1700594 w 2278811"/>
              <a:gd name="connsiteY2465" fmla="*/ 880701 h 2349170"/>
              <a:gd name="connsiteX2466" fmla="*/ 1620204 w 2278811"/>
              <a:gd name="connsiteY2466" fmla="*/ 880701 h 2349170"/>
              <a:gd name="connsiteX2467" fmla="*/ 1632873 w 2278811"/>
              <a:gd name="connsiteY2467" fmla="*/ 893369 h 2349170"/>
              <a:gd name="connsiteX2468" fmla="*/ 1632873 w 2278811"/>
              <a:gd name="connsiteY2468" fmla="*/ 893559 h 2349170"/>
              <a:gd name="connsiteX2469" fmla="*/ 1620014 w 2278811"/>
              <a:gd name="connsiteY2469" fmla="*/ 906228 h 2349170"/>
              <a:gd name="connsiteX2470" fmla="*/ 1607345 w 2278811"/>
              <a:gd name="connsiteY2470" fmla="*/ 893369 h 2349170"/>
              <a:gd name="connsiteX2471" fmla="*/ 1620204 w 2278811"/>
              <a:gd name="connsiteY2471" fmla="*/ 880701 h 2349170"/>
              <a:gd name="connsiteX2472" fmla="*/ 1539814 w 2278811"/>
              <a:gd name="connsiteY2472" fmla="*/ 880701 h 2349170"/>
              <a:gd name="connsiteX2473" fmla="*/ 1552576 w 2278811"/>
              <a:gd name="connsiteY2473" fmla="*/ 893368 h 2349170"/>
              <a:gd name="connsiteX2474" fmla="*/ 1552576 w 2278811"/>
              <a:gd name="connsiteY2474" fmla="*/ 893464 h 2349170"/>
              <a:gd name="connsiteX2475" fmla="*/ 1539814 w 2278811"/>
              <a:gd name="connsiteY2475" fmla="*/ 906228 h 2349170"/>
              <a:gd name="connsiteX2476" fmla="*/ 1527050 w 2278811"/>
              <a:gd name="connsiteY2476" fmla="*/ 893464 h 2349170"/>
              <a:gd name="connsiteX2477" fmla="*/ 1539814 w 2278811"/>
              <a:gd name="connsiteY2477" fmla="*/ 880701 h 2349170"/>
              <a:gd name="connsiteX2478" fmla="*/ 1459423 w 2278811"/>
              <a:gd name="connsiteY2478" fmla="*/ 880701 h 2349170"/>
              <a:gd name="connsiteX2479" fmla="*/ 1472185 w 2278811"/>
              <a:gd name="connsiteY2479" fmla="*/ 893368 h 2349170"/>
              <a:gd name="connsiteX2480" fmla="*/ 1472185 w 2278811"/>
              <a:gd name="connsiteY2480" fmla="*/ 893464 h 2349170"/>
              <a:gd name="connsiteX2481" fmla="*/ 1459423 w 2278811"/>
              <a:gd name="connsiteY2481" fmla="*/ 906228 h 2349170"/>
              <a:gd name="connsiteX2482" fmla="*/ 1446659 w 2278811"/>
              <a:gd name="connsiteY2482" fmla="*/ 893464 h 2349170"/>
              <a:gd name="connsiteX2483" fmla="*/ 1459423 w 2278811"/>
              <a:gd name="connsiteY2483" fmla="*/ 880701 h 2349170"/>
              <a:gd name="connsiteX2484" fmla="*/ 1379126 w 2278811"/>
              <a:gd name="connsiteY2484" fmla="*/ 880701 h 2349170"/>
              <a:gd name="connsiteX2485" fmla="*/ 1391795 w 2278811"/>
              <a:gd name="connsiteY2485" fmla="*/ 893369 h 2349170"/>
              <a:gd name="connsiteX2486" fmla="*/ 1391795 w 2278811"/>
              <a:gd name="connsiteY2486" fmla="*/ 893559 h 2349170"/>
              <a:gd name="connsiteX2487" fmla="*/ 1378935 w 2278811"/>
              <a:gd name="connsiteY2487" fmla="*/ 906228 h 2349170"/>
              <a:gd name="connsiteX2488" fmla="*/ 1366269 w 2278811"/>
              <a:gd name="connsiteY2488" fmla="*/ 893369 h 2349170"/>
              <a:gd name="connsiteX2489" fmla="*/ 1379126 w 2278811"/>
              <a:gd name="connsiteY2489" fmla="*/ 880701 h 2349170"/>
              <a:gd name="connsiteX2490" fmla="*/ 1298735 w 2278811"/>
              <a:gd name="connsiteY2490" fmla="*/ 880701 h 2349170"/>
              <a:gd name="connsiteX2491" fmla="*/ 1311404 w 2278811"/>
              <a:gd name="connsiteY2491" fmla="*/ 893369 h 2349170"/>
              <a:gd name="connsiteX2492" fmla="*/ 1311404 w 2278811"/>
              <a:gd name="connsiteY2492" fmla="*/ 893559 h 2349170"/>
              <a:gd name="connsiteX2493" fmla="*/ 1298545 w 2278811"/>
              <a:gd name="connsiteY2493" fmla="*/ 906228 h 2349170"/>
              <a:gd name="connsiteX2494" fmla="*/ 1285876 w 2278811"/>
              <a:gd name="connsiteY2494" fmla="*/ 893369 h 2349170"/>
              <a:gd name="connsiteX2495" fmla="*/ 1298735 w 2278811"/>
              <a:gd name="connsiteY2495" fmla="*/ 880701 h 2349170"/>
              <a:gd name="connsiteX2496" fmla="*/ 1218345 w 2278811"/>
              <a:gd name="connsiteY2496" fmla="*/ 880701 h 2349170"/>
              <a:gd name="connsiteX2497" fmla="*/ 1231107 w 2278811"/>
              <a:gd name="connsiteY2497" fmla="*/ 893368 h 2349170"/>
              <a:gd name="connsiteX2498" fmla="*/ 1231107 w 2278811"/>
              <a:gd name="connsiteY2498" fmla="*/ 893464 h 2349170"/>
              <a:gd name="connsiteX2499" fmla="*/ 1218345 w 2278811"/>
              <a:gd name="connsiteY2499" fmla="*/ 906228 h 2349170"/>
              <a:gd name="connsiteX2500" fmla="*/ 1205581 w 2278811"/>
              <a:gd name="connsiteY2500" fmla="*/ 893464 h 2349170"/>
              <a:gd name="connsiteX2501" fmla="*/ 1218345 w 2278811"/>
              <a:gd name="connsiteY2501" fmla="*/ 880701 h 2349170"/>
              <a:gd name="connsiteX2502" fmla="*/ 1138047 w 2278811"/>
              <a:gd name="connsiteY2502" fmla="*/ 880701 h 2349170"/>
              <a:gd name="connsiteX2503" fmla="*/ 1150716 w 2278811"/>
              <a:gd name="connsiteY2503" fmla="*/ 893369 h 2349170"/>
              <a:gd name="connsiteX2504" fmla="*/ 1150716 w 2278811"/>
              <a:gd name="connsiteY2504" fmla="*/ 893559 h 2349170"/>
              <a:gd name="connsiteX2505" fmla="*/ 1137859 w 2278811"/>
              <a:gd name="connsiteY2505" fmla="*/ 906228 h 2349170"/>
              <a:gd name="connsiteX2506" fmla="*/ 1125190 w 2278811"/>
              <a:gd name="connsiteY2506" fmla="*/ 893369 h 2349170"/>
              <a:gd name="connsiteX2507" fmla="*/ 1138047 w 2278811"/>
              <a:gd name="connsiteY2507" fmla="*/ 880701 h 2349170"/>
              <a:gd name="connsiteX2508" fmla="*/ 1057657 w 2278811"/>
              <a:gd name="connsiteY2508" fmla="*/ 880701 h 2349170"/>
              <a:gd name="connsiteX2509" fmla="*/ 1070326 w 2278811"/>
              <a:gd name="connsiteY2509" fmla="*/ 893369 h 2349170"/>
              <a:gd name="connsiteX2510" fmla="*/ 1070326 w 2278811"/>
              <a:gd name="connsiteY2510" fmla="*/ 893559 h 2349170"/>
              <a:gd name="connsiteX2511" fmla="*/ 1057466 w 2278811"/>
              <a:gd name="connsiteY2511" fmla="*/ 906228 h 2349170"/>
              <a:gd name="connsiteX2512" fmla="*/ 1044800 w 2278811"/>
              <a:gd name="connsiteY2512" fmla="*/ 893369 h 2349170"/>
              <a:gd name="connsiteX2513" fmla="*/ 1057657 w 2278811"/>
              <a:gd name="connsiteY2513" fmla="*/ 880701 h 2349170"/>
              <a:gd name="connsiteX2514" fmla="*/ 977266 w 2278811"/>
              <a:gd name="connsiteY2514" fmla="*/ 880701 h 2349170"/>
              <a:gd name="connsiteX2515" fmla="*/ 989935 w 2278811"/>
              <a:gd name="connsiteY2515" fmla="*/ 893369 h 2349170"/>
              <a:gd name="connsiteX2516" fmla="*/ 989935 w 2278811"/>
              <a:gd name="connsiteY2516" fmla="*/ 893559 h 2349170"/>
              <a:gd name="connsiteX2517" fmla="*/ 977076 w 2278811"/>
              <a:gd name="connsiteY2517" fmla="*/ 906228 h 2349170"/>
              <a:gd name="connsiteX2518" fmla="*/ 964407 w 2278811"/>
              <a:gd name="connsiteY2518" fmla="*/ 893369 h 2349170"/>
              <a:gd name="connsiteX2519" fmla="*/ 977266 w 2278811"/>
              <a:gd name="connsiteY2519" fmla="*/ 880701 h 2349170"/>
              <a:gd name="connsiteX2520" fmla="*/ 896876 w 2278811"/>
              <a:gd name="connsiteY2520" fmla="*/ 880701 h 2349170"/>
              <a:gd name="connsiteX2521" fmla="*/ 909638 w 2278811"/>
              <a:gd name="connsiteY2521" fmla="*/ 893368 h 2349170"/>
              <a:gd name="connsiteX2522" fmla="*/ 909638 w 2278811"/>
              <a:gd name="connsiteY2522" fmla="*/ 893464 h 2349170"/>
              <a:gd name="connsiteX2523" fmla="*/ 896876 w 2278811"/>
              <a:gd name="connsiteY2523" fmla="*/ 906228 h 2349170"/>
              <a:gd name="connsiteX2524" fmla="*/ 884112 w 2278811"/>
              <a:gd name="connsiteY2524" fmla="*/ 893464 h 2349170"/>
              <a:gd name="connsiteX2525" fmla="*/ 896876 w 2278811"/>
              <a:gd name="connsiteY2525" fmla="*/ 880701 h 2349170"/>
              <a:gd name="connsiteX2526" fmla="*/ 816486 w 2278811"/>
              <a:gd name="connsiteY2526" fmla="*/ 880701 h 2349170"/>
              <a:gd name="connsiteX2527" fmla="*/ 829248 w 2278811"/>
              <a:gd name="connsiteY2527" fmla="*/ 893368 h 2349170"/>
              <a:gd name="connsiteX2528" fmla="*/ 829248 w 2278811"/>
              <a:gd name="connsiteY2528" fmla="*/ 893464 h 2349170"/>
              <a:gd name="connsiteX2529" fmla="*/ 816486 w 2278811"/>
              <a:gd name="connsiteY2529" fmla="*/ 906228 h 2349170"/>
              <a:gd name="connsiteX2530" fmla="*/ 803722 w 2278811"/>
              <a:gd name="connsiteY2530" fmla="*/ 893464 h 2349170"/>
              <a:gd name="connsiteX2531" fmla="*/ 816486 w 2278811"/>
              <a:gd name="connsiteY2531" fmla="*/ 880701 h 2349170"/>
              <a:gd name="connsiteX2532" fmla="*/ 736188 w 2278811"/>
              <a:gd name="connsiteY2532" fmla="*/ 880701 h 2349170"/>
              <a:gd name="connsiteX2533" fmla="*/ 748857 w 2278811"/>
              <a:gd name="connsiteY2533" fmla="*/ 893369 h 2349170"/>
              <a:gd name="connsiteX2534" fmla="*/ 748857 w 2278811"/>
              <a:gd name="connsiteY2534" fmla="*/ 893559 h 2349170"/>
              <a:gd name="connsiteX2535" fmla="*/ 735997 w 2278811"/>
              <a:gd name="connsiteY2535" fmla="*/ 906228 h 2349170"/>
              <a:gd name="connsiteX2536" fmla="*/ 723331 w 2278811"/>
              <a:gd name="connsiteY2536" fmla="*/ 893369 h 2349170"/>
              <a:gd name="connsiteX2537" fmla="*/ 736188 w 2278811"/>
              <a:gd name="connsiteY2537" fmla="*/ 880701 h 2349170"/>
              <a:gd name="connsiteX2538" fmla="*/ 655797 w 2278811"/>
              <a:gd name="connsiteY2538" fmla="*/ 880701 h 2349170"/>
              <a:gd name="connsiteX2539" fmla="*/ 668466 w 2278811"/>
              <a:gd name="connsiteY2539" fmla="*/ 893369 h 2349170"/>
              <a:gd name="connsiteX2540" fmla="*/ 668466 w 2278811"/>
              <a:gd name="connsiteY2540" fmla="*/ 893559 h 2349170"/>
              <a:gd name="connsiteX2541" fmla="*/ 655607 w 2278811"/>
              <a:gd name="connsiteY2541" fmla="*/ 906228 h 2349170"/>
              <a:gd name="connsiteX2542" fmla="*/ 642938 w 2278811"/>
              <a:gd name="connsiteY2542" fmla="*/ 893369 h 2349170"/>
              <a:gd name="connsiteX2543" fmla="*/ 655797 w 2278811"/>
              <a:gd name="connsiteY2543" fmla="*/ 880701 h 2349170"/>
              <a:gd name="connsiteX2544" fmla="*/ 575407 w 2278811"/>
              <a:gd name="connsiteY2544" fmla="*/ 880701 h 2349170"/>
              <a:gd name="connsiteX2545" fmla="*/ 588169 w 2278811"/>
              <a:gd name="connsiteY2545" fmla="*/ 893368 h 2349170"/>
              <a:gd name="connsiteX2546" fmla="*/ 588169 w 2278811"/>
              <a:gd name="connsiteY2546" fmla="*/ 893464 h 2349170"/>
              <a:gd name="connsiteX2547" fmla="*/ 575407 w 2278811"/>
              <a:gd name="connsiteY2547" fmla="*/ 906228 h 2349170"/>
              <a:gd name="connsiteX2548" fmla="*/ 562643 w 2278811"/>
              <a:gd name="connsiteY2548" fmla="*/ 893464 h 2349170"/>
              <a:gd name="connsiteX2549" fmla="*/ 575407 w 2278811"/>
              <a:gd name="connsiteY2549" fmla="*/ 880701 h 2349170"/>
              <a:gd name="connsiteX2550" fmla="*/ 495110 w 2278811"/>
              <a:gd name="connsiteY2550" fmla="*/ 880701 h 2349170"/>
              <a:gd name="connsiteX2551" fmla="*/ 507779 w 2278811"/>
              <a:gd name="connsiteY2551" fmla="*/ 893369 h 2349170"/>
              <a:gd name="connsiteX2552" fmla="*/ 507779 w 2278811"/>
              <a:gd name="connsiteY2552" fmla="*/ 893559 h 2349170"/>
              <a:gd name="connsiteX2553" fmla="*/ 494922 w 2278811"/>
              <a:gd name="connsiteY2553" fmla="*/ 906228 h 2349170"/>
              <a:gd name="connsiteX2554" fmla="*/ 482253 w 2278811"/>
              <a:gd name="connsiteY2554" fmla="*/ 893369 h 2349170"/>
              <a:gd name="connsiteX2555" fmla="*/ 495110 w 2278811"/>
              <a:gd name="connsiteY2555" fmla="*/ 880701 h 2349170"/>
              <a:gd name="connsiteX2556" fmla="*/ 414719 w 2278811"/>
              <a:gd name="connsiteY2556" fmla="*/ 880701 h 2349170"/>
              <a:gd name="connsiteX2557" fmla="*/ 427388 w 2278811"/>
              <a:gd name="connsiteY2557" fmla="*/ 893369 h 2349170"/>
              <a:gd name="connsiteX2558" fmla="*/ 427388 w 2278811"/>
              <a:gd name="connsiteY2558" fmla="*/ 893559 h 2349170"/>
              <a:gd name="connsiteX2559" fmla="*/ 414528 w 2278811"/>
              <a:gd name="connsiteY2559" fmla="*/ 906228 h 2349170"/>
              <a:gd name="connsiteX2560" fmla="*/ 401862 w 2278811"/>
              <a:gd name="connsiteY2560" fmla="*/ 893369 h 2349170"/>
              <a:gd name="connsiteX2561" fmla="*/ 414719 w 2278811"/>
              <a:gd name="connsiteY2561" fmla="*/ 880701 h 2349170"/>
              <a:gd name="connsiteX2562" fmla="*/ 334329 w 2278811"/>
              <a:gd name="connsiteY2562" fmla="*/ 880701 h 2349170"/>
              <a:gd name="connsiteX2563" fmla="*/ 346998 w 2278811"/>
              <a:gd name="connsiteY2563" fmla="*/ 893369 h 2349170"/>
              <a:gd name="connsiteX2564" fmla="*/ 346998 w 2278811"/>
              <a:gd name="connsiteY2564" fmla="*/ 893559 h 2349170"/>
              <a:gd name="connsiteX2565" fmla="*/ 334139 w 2278811"/>
              <a:gd name="connsiteY2565" fmla="*/ 906228 h 2349170"/>
              <a:gd name="connsiteX2566" fmla="*/ 321470 w 2278811"/>
              <a:gd name="connsiteY2566" fmla="*/ 893369 h 2349170"/>
              <a:gd name="connsiteX2567" fmla="*/ 334329 w 2278811"/>
              <a:gd name="connsiteY2567" fmla="*/ 880701 h 2349170"/>
              <a:gd name="connsiteX2568" fmla="*/ 253939 w 2278811"/>
              <a:gd name="connsiteY2568" fmla="*/ 880701 h 2349170"/>
              <a:gd name="connsiteX2569" fmla="*/ 266701 w 2278811"/>
              <a:gd name="connsiteY2569" fmla="*/ 893368 h 2349170"/>
              <a:gd name="connsiteX2570" fmla="*/ 266701 w 2278811"/>
              <a:gd name="connsiteY2570" fmla="*/ 893464 h 2349170"/>
              <a:gd name="connsiteX2571" fmla="*/ 253939 w 2278811"/>
              <a:gd name="connsiteY2571" fmla="*/ 906228 h 2349170"/>
              <a:gd name="connsiteX2572" fmla="*/ 241175 w 2278811"/>
              <a:gd name="connsiteY2572" fmla="*/ 893464 h 2349170"/>
              <a:gd name="connsiteX2573" fmla="*/ 253939 w 2278811"/>
              <a:gd name="connsiteY2573" fmla="*/ 880701 h 2349170"/>
              <a:gd name="connsiteX2574" fmla="*/ 173548 w 2278811"/>
              <a:gd name="connsiteY2574" fmla="*/ 880701 h 2349170"/>
              <a:gd name="connsiteX2575" fmla="*/ 186310 w 2278811"/>
              <a:gd name="connsiteY2575" fmla="*/ 893368 h 2349170"/>
              <a:gd name="connsiteX2576" fmla="*/ 186310 w 2278811"/>
              <a:gd name="connsiteY2576" fmla="*/ 893464 h 2349170"/>
              <a:gd name="connsiteX2577" fmla="*/ 173548 w 2278811"/>
              <a:gd name="connsiteY2577" fmla="*/ 906228 h 2349170"/>
              <a:gd name="connsiteX2578" fmla="*/ 160784 w 2278811"/>
              <a:gd name="connsiteY2578" fmla="*/ 893464 h 2349170"/>
              <a:gd name="connsiteX2579" fmla="*/ 173548 w 2278811"/>
              <a:gd name="connsiteY2579" fmla="*/ 880701 h 2349170"/>
              <a:gd name="connsiteX2580" fmla="*/ 93251 w 2278811"/>
              <a:gd name="connsiteY2580" fmla="*/ 880701 h 2349170"/>
              <a:gd name="connsiteX2581" fmla="*/ 105920 w 2278811"/>
              <a:gd name="connsiteY2581" fmla="*/ 893369 h 2349170"/>
              <a:gd name="connsiteX2582" fmla="*/ 105920 w 2278811"/>
              <a:gd name="connsiteY2582" fmla="*/ 893559 h 2349170"/>
              <a:gd name="connsiteX2583" fmla="*/ 93060 w 2278811"/>
              <a:gd name="connsiteY2583" fmla="*/ 906228 h 2349170"/>
              <a:gd name="connsiteX2584" fmla="*/ 80394 w 2278811"/>
              <a:gd name="connsiteY2584" fmla="*/ 893369 h 2349170"/>
              <a:gd name="connsiteX2585" fmla="*/ 93251 w 2278811"/>
              <a:gd name="connsiteY2585" fmla="*/ 880701 h 2349170"/>
              <a:gd name="connsiteX2586" fmla="*/ 12860 w 2278811"/>
              <a:gd name="connsiteY2586" fmla="*/ 880701 h 2349170"/>
              <a:gd name="connsiteX2587" fmla="*/ 25529 w 2278811"/>
              <a:gd name="connsiteY2587" fmla="*/ 893369 h 2349170"/>
              <a:gd name="connsiteX2588" fmla="*/ 25529 w 2278811"/>
              <a:gd name="connsiteY2588" fmla="*/ 893559 h 2349170"/>
              <a:gd name="connsiteX2589" fmla="*/ 12670 w 2278811"/>
              <a:gd name="connsiteY2589" fmla="*/ 906228 h 2349170"/>
              <a:gd name="connsiteX2590" fmla="*/ 1 w 2278811"/>
              <a:gd name="connsiteY2590" fmla="*/ 893369 h 2349170"/>
              <a:gd name="connsiteX2591" fmla="*/ 12860 w 2278811"/>
              <a:gd name="connsiteY2591" fmla="*/ 880701 h 2349170"/>
              <a:gd name="connsiteX2592" fmla="*/ 2253903 w 2278811"/>
              <a:gd name="connsiteY2592" fmla="*/ 804692 h 2349170"/>
              <a:gd name="connsiteX2593" fmla="*/ 2260570 w 2278811"/>
              <a:gd name="connsiteY2593" fmla="*/ 825455 h 2349170"/>
              <a:gd name="connsiteX2594" fmla="*/ 2250473 w 2278811"/>
              <a:gd name="connsiteY2594" fmla="*/ 813264 h 2349170"/>
              <a:gd name="connsiteX2595" fmla="*/ 2253903 w 2278811"/>
              <a:gd name="connsiteY2595" fmla="*/ 804692 h 2349170"/>
              <a:gd name="connsiteX2596" fmla="*/ 22100 w 2278811"/>
              <a:gd name="connsiteY2596" fmla="*/ 804692 h 2349170"/>
              <a:gd name="connsiteX2597" fmla="*/ 25530 w 2278811"/>
              <a:gd name="connsiteY2597" fmla="*/ 813264 h 2349170"/>
              <a:gd name="connsiteX2598" fmla="*/ 15433 w 2278811"/>
              <a:gd name="connsiteY2598" fmla="*/ 825455 h 2349170"/>
              <a:gd name="connsiteX2599" fmla="*/ 22100 w 2278811"/>
              <a:gd name="connsiteY2599" fmla="*/ 804692 h 2349170"/>
              <a:gd name="connsiteX2600" fmla="*/ 2182751 w 2278811"/>
              <a:gd name="connsiteY2600" fmla="*/ 800500 h 2349170"/>
              <a:gd name="connsiteX2601" fmla="*/ 2195513 w 2278811"/>
              <a:gd name="connsiteY2601" fmla="*/ 813264 h 2349170"/>
              <a:gd name="connsiteX2602" fmla="*/ 2182751 w 2278811"/>
              <a:gd name="connsiteY2602" fmla="*/ 826027 h 2349170"/>
              <a:gd name="connsiteX2603" fmla="*/ 2169987 w 2278811"/>
              <a:gd name="connsiteY2603" fmla="*/ 813264 h 2349170"/>
              <a:gd name="connsiteX2604" fmla="*/ 2182751 w 2278811"/>
              <a:gd name="connsiteY2604" fmla="*/ 800500 h 2349170"/>
              <a:gd name="connsiteX2605" fmla="*/ 2102361 w 2278811"/>
              <a:gd name="connsiteY2605" fmla="*/ 800500 h 2349170"/>
              <a:gd name="connsiteX2606" fmla="*/ 2115123 w 2278811"/>
              <a:gd name="connsiteY2606" fmla="*/ 813264 h 2349170"/>
              <a:gd name="connsiteX2607" fmla="*/ 2102361 w 2278811"/>
              <a:gd name="connsiteY2607" fmla="*/ 826027 h 2349170"/>
              <a:gd name="connsiteX2608" fmla="*/ 2089597 w 2278811"/>
              <a:gd name="connsiteY2608" fmla="*/ 813264 h 2349170"/>
              <a:gd name="connsiteX2609" fmla="*/ 2102361 w 2278811"/>
              <a:gd name="connsiteY2609" fmla="*/ 800500 h 2349170"/>
              <a:gd name="connsiteX2610" fmla="*/ 2022063 w 2278811"/>
              <a:gd name="connsiteY2610" fmla="*/ 800500 h 2349170"/>
              <a:gd name="connsiteX2611" fmla="*/ 2034732 w 2278811"/>
              <a:gd name="connsiteY2611" fmla="*/ 813264 h 2349170"/>
              <a:gd name="connsiteX2612" fmla="*/ 2034732 w 2278811"/>
              <a:gd name="connsiteY2612" fmla="*/ 813359 h 2349170"/>
              <a:gd name="connsiteX2613" fmla="*/ 2021872 w 2278811"/>
              <a:gd name="connsiteY2613" fmla="*/ 826027 h 2349170"/>
              <a:gd name="connsiteX2614" fmla="*/ 2009206 w 2278811"/>
              <a:gd name="connsiteY2614" fmla="*/ 813169 h 2349170"/>
              <a:gd name="connsiteX2615" fmla="*/ 2022063 w 2278811"/>
              <a:gd name="connsiteY2615" fmla="*/ 800500 h 2349170"/>
              <a:gd name="connsiteX2616" fmla="*/ 1941672 w 2278811"/>
              <a:gd name="connsiteY2616" fmla="*/ 800500 h 2349170"/>
              <a:gd name="connsiteX2617" fmla="*/ 1941768 w 2278811"/>
              <a:gd name="connsiteY2617" fmla="*/ 800500 h 2349170"/>
              <a:gd name="connsiteX2618" fmla="*/ 1954341 w 2278811"/>
              <a:gd name="connsiteY2618" fmla="*/ 813264 h 2349170"/>
              <a:gd name="connsiteX2619" fmla="*/ 1954341 w 2278811"/>
              <a:gd name="connsiteY2619" fmla="*/ 813359 h 2349170"/>
              <a:gd name="connsiteX2620" fmla="*/ 1941482 w 2278811"/>
              <a:gd name="connsiteY2620" fmla="*/ 826027 h 2349170"/>
              <a:gd name="connsiteX2621" fmla="*/ 1928813 w 2278811"/>
              <a:gd name="connsiteY2621" fmla="*/ 813169 h 2349170"/>
              <a:gd name="connsiteX2622" fmla="*/ 1941672 w 2278811"/>
              <a:gd name="connsiteY2622" fmla="*/ 800500 h 2349170"/>
              <a:gd name="connsiteX2623" fmla="*/ 1861282 w 2278811"/>
              <a:gd name="connsiteY2623" fmla="*/ 800500 h 2349170"/>
              <a:gd name="connsiteX2624" fmla="*/ 1874044 w 2278811"/>
              <a:gd name="connsiteY2624" fmla="*/ 813264 h 2349170"/>
              <a:gd name="connsiteX2625" fmla="*/ 1861282 w 2278811"/>
              <a:gd name="connsiteY2625" fmla="*/ 826027 h 2349170"/>
              <a:gd name="connsiteX2626" fmla="*/ 1848518 w 2278811"/>
              <a:gd name="connsiteY2626" fmla="*/ 813264 h 2349170"/>
              <a:gd name="connsiteX2627" fmla="*/ 1861282 w 2278811"/>
              <a:gd name="connsiteY2627" fmla="*/ 800500 h 2349170"/>
              <a:gd name="connsiteX2628" fmla="*/ 1780985 w 2278811"/>
              <a:gd name="connsiteY2628" fmla="*/ 800500 h 2349170"/>
              <a:gd name="connsiteX2629" fmla="*/ 1793654 w 2278811"/>
              <a:gd name="connsiteY2629" fmla="*/ 813264 h 2349170"/>
              <a:gd name="connsiteX2630" fmla="*/ 1793654 w 2278811"/>
              <a:gd name="connsiteY2630" fmla="*/ 813359 h 2349170"/>
              <a:gd name="connsiteX2631" fmla="*/ 1780797 w 2278811"/>
              <a:gd name="connsiteY2631" fmla="*/ 826027 h 2349170"/>
              <a:gd name="connsiteX2632" fmla="*/ 1768128 w 2278811"/>
              <a:gd name="connsiteY2632" fmla="*/ 813169 h 2349170"/>
              <a:gd name="connsiteX2633" fmla="*/ 1780985 w 2278811"/>
              <a:gd name="connsiteY2633" fmla="*/ 800500 h 2349170"/>
              <a:gd name="connsiteX2634" fmla="*/ 1700594 w 2278811"/>
              <a:gd name="connsiteY2634" fmla="*/ 800500 h 2349170"/>
              <a:gd name="connsiteX2635" fmla="*/ 1713263 w 2278811"/>
              <a:gd name="connsiteY2635" fmla="*/ 813264 h 2349170"/>
              <a:gd name="connsiteX2636" fmla="*/ 1713263 w 2278811"/>
              <a:gd name="connsiteY2636" fmla="*/ 813359 h 2349170"/>
              <a:gd name="connsiteX2637" fmla="*/ 1700403 w 2278811"/>
              <a:gd name="connsiteY2637" fmla="*/ 826027 h 2349170"/>
              <a:gd name="connsiteX2638" fmla="*/ 1687737 w 2278811"/>
              <a:gd name="connsiteY2638" fmla="*/ 813169 h 2349170"/>
              <a:gd name="connsiteX2639" fmla="*/ 1700594 w 2278811"/>
              <a:gd name="connsiteY2639" fmla="*/ 800500 h 2349170"/>
              <a:gd name="connsiteX2640" fmla="*/ 1620204 w 2278811"/>
              <a:gd name="connsiteY2640" fmla="*/ 800500 h 2349170"/>
              <a:gd name="connsiteX2641" fmla="*/ 1620300 w 2278811"/>
              <a:gd name="connsiteY2641" fmla="*/ 800500 h 2349170"/>
              <a:gd name="connsiteX2642" fmla="*/ 1632873 w 2278811"/>
              <a:gd name="connsiteY2642" fmla="*/ 813264 h 2349170"/>
              <a:gd name="connsiteX2643" fmla="*/ 1632873 w 2278811"/>
              <a:gd name="connsiteY2643" fmla="*/ 813359 h 2349170"/>
              <a:gd name="connsiteX2644" fmla="*/ 1620014 w 2278811"/>
              <a:gd name="connsiteY2644" fmla="*/ 826027 h 2349170"/>
              <a:gd name="connsiteX2645" fmla="*/ 1607345 w 2278811"/>
              <a:gd name="connsiteY2645" fmla="*/ 813169 h 2349170"/>
              <a:gd name="connsiteX2646" fmla="*/ 1620204 w 2278811"/>
              <a:gd name="connsiteY2646" fmla="*/ 800500 h 2349170"/>
              <a:gd name="connsiteX2647" fmla="*/ 1539814 w 2278811"/>
              <a:gd name="connsiteY2647" fmla="*/ 800500 h 2349170"/>
              <a:gd name="connsiteX2648" fmla="*/ 1552576 w 2278811"/>
              <a:gd name="connsiteY2648" fmla="*/ 813264 h 2349170"/>
              <a:gd name="connsiteX2649" fmla="*/ 1539814 w 2278811"/>
              <a:gd name="connsiteY2649" fmla="*/ 826027 h 2349170"/>
              <a:gd name="connsiteX2650" fmla="*/ 1527050 w 2278811"/>
              <a:gd name="connsiteY2650" fmla="*/ 813264 h 2349170"/>
              <a:gd name="connsiteX2651" fmla="*/ 1539814 w 2278811"/>
              <a:gd name="connsiteY2651" fmla="*/ 800500 h 2349170"/>
              <a:gd name="connsiteX2652" fmla="*/ 1459423 w 2278811"/>
              <a:gd name="connsiteY2652" fmla="*/ 800500 h 2349170"/>
              <a:gd name="connsiteX2653" fmla="*/ 1472185 w 2278811"/>
              <a:gd name="connsiteY2653" fmla="*/ 813264 h 2349170"/>
              <a:gd name="connsiteX2654" fmla="*/ 1459423 w 2278811"/>
              <a:gd name="connsiteY2654" fmla="*/ 826027 h 2349170"/>
              <a:gd name="connsiteX2655" fmla="*/ 1446659 w 2278811"/>
              <a:gd name="connsiteY2655" fmla="*/ 813264 h 2349170"/>
              <a:gd name="connsiteX2656" fmla="*/ 1459423 w 2278811"/>
              <a:gd name="connsiteY2656" fmla="*/ 800500 h 2349170"/>
              <a:gd name="connsiteX2657" fmla="*/ 1379126 w 2278811"/>
              <a:gd name="connsiteY2657" fmla="*/ 800500 h 2349170"/>
              <a:gd name="connsiteX2658" fmla="*/ 1391795 w 2278811"/>
              <a:gd name="connsiteY2658" fmla="*/ 813264 h 2349170"/>
              <a:gd name="connsiteX2659" fmla="*/ 1391795 w 2278811"/>
              <a:gd name="connsiteY2659" fmla="*/ 813359 h 2349170"/>
              <a:gd name="connsiteX2660" fmla="*/ 1378935 w 2278811"/>
              <a:gd name="connsiteY2660" fmla="*/ 826027 h 2349170"/>
              <a:gd name="connsiteX2661" fmla="*/ 1366269 w 2278811"/>
              <a:gd name="connsiteY2661" fmla="*/ 813169 h 2349170"/>
              <a:gd name="connsiteX2662" fmla="*/ 1379126 w 2278811"/>
              <a:gd name="connsiteY2662" fmla="*/ 800500 h 2349170"/>
              <a:gd name="connsiteX2663" fmla="*/ 1298735 w 2278811"/>
              <a:gd name="connsiteY2663" fmla="*/ 800500 h 2349170"/>
              <a:gd name="connsiteX2664" fmla="*/ 1298831 w 2278811"/>
              <a:gd name="connsiteY2664" fmla="*/ 800500 h 2349170"/>
              <a:gd name="connsiteX2665" fmla="*/ 1311404 w 2278811"/>
              <a:gd name="connsiteY2665" fmla="*/ 813264 h 2349170"/>
              <a:gd name="connsiteX2666" fmla="*/ 1311404 w 2278811"/>
              <a:gd name="connsiteY2666" fmla="*/ 813359 h 2349170"/>
              <a:gd name="connsiteX2667" fmla="*/ 1298545 w 2278811"/>
              <a:gd name="connsiteY2667" fmla="*/ 826027 h 2349170"/>
              <a:gd name="connsiteX2668" fmla="*/ 1285876 w 2278811"/>
              <a:gd name="connsiteY2668" fmla="*/ 813169 h 2349170"/>
              <a:gd name="connsiteX2669" fmla="*/ 1298735 w 2278811"/>
              <a:gd name="connsiteY2669" fmla="*/ 800500 h 2349170"/>
              <a:gd name="connsiteX2670" fmla="*/ 1218345 w 2278811"/>
              <a:gd name="connsiteY2670" fmla="*/ 800500 h 2349170"/>
              <a:gd name="connsiteX2671" fmla="*/ 1231107 w 2278811"/>
              <a:gd name="connsiteY2671" fmla="*/ 813264 h 2349170"/>
              <a:gd name="connsiteX2672" fmla="*/ 1218345 w 2278811"/>
              <a:gd name="connsiteY2672" fmla="*/ 826027 h 2349170"/>
              <a:gd name="connsiteX2673" fmla="*/ 1205581 w 2278811"/>
              <a:gd name="connsiteY2673" fmla="*/ 813264 h 2349170"/>
              <a:gd name="connsiteX2674" fmla="*/ 1218345 w 2278811"/>
              <a:gd name="connsiteY2674" fmla="*/ 800500 h 2349170"/>
              <a:gd name="connsiteX2675" fmla="*/ 1138047 w 2278811"/>
              <a:gd name="connsiteY2675" fmla="*/ 800500 h 2349170"/>
              <a:gd name="connsiteX2676" fmla="*/ 1150716 w 2278811"/>
              <a:gd name="connsiteY2676" fmla="*/ 813264 h 2349170"/>
              <a:gd name="connsiteX2677" fmla="*/ 1150716 w 2278811"/>
              <a:gd name="connsiteY2677" fmla="*/ 813359 h 2349170"/>
              <a:gd name="connsiteX2678" fmla="*/ 1137859 w 2278811"/>
              <a:gd name="connsiteY2678" fmla="*/ 826027 h 2349170"/>
              <a:gd name="connsiteX2679" fmla="*/ 1125190 w 2278811"/>
              <a:gd name="connsiteY2679" fmla="*/ 813169 h 2349170"/>
              <a:gd name="connsiteX2680" fmla="*/ 1138047 w 2278811"/>
              <a:gd name="connsiteY2680" fmla="*/ 800500 h 2349170"/>
              <a:gd name="connsiteX2681" fmla="*/ 1057657 w 2278811"/>
              <a:gd name="connsiteY2681" fmla="*/ 800500 h 2349170"/>
              <a:gd name="connsiteX2682" fmla="*/ 1070326 w 2278811"/>
              <a:gd name="connsiteY2682" fmla="*/ 813264 h 2349170"/>
              <a:gd name="connsiteX2683" fmla="*/ 1070326 w 2278811"/>
              <a:gd name="connsiteY2683" fmla="*/ 813359 h 2349170"/>
              <a:gd name="connsiteX2684" fmla="*/ 1057466 w 2278811"/>
              <a:gd name="connsiteY2684" fmla="*/ 826027 h 2349170"/>
              <a:gd name="connsiteX2685" fmla="*/ 1044800 w 2278811"/>
              <a:gd name="connsiteY2685" fmla="*/ 813169 h 2349170"/>
              <a:gd name="connsiteX2686" fmla="*/ 1057657 w 2278811"/>
              <a:gd name="connsiteY2686" fmla="*/ 800500 h 2349170"/>
              <a:gd name="connsiteX2687" fmla="*/ 977266 w 2278811"/>
              <a:gd name="connsiteY2687" fmla="*/ 800500 h 2349170"/>
              <a:gd name="connsiteX2688" fmla="*/ 977362 w 2278811"/>
              <a:gd name="connsiteY2688" fmla="*/ 800500 h 2349170"/>
              <a:gd name="connsiteX2689" fmla="*/ 989935 w 2278811"/>
              <a:gd name="connsiteY2689" fmla="*/ 813264 h 2349170"/>
              <a:gd name="connsiteX2690" fmla="*/ 989935 w 2278811"/>
              <a:gd name="connsiteY2690" fmla="*/ 813359 h 2349170"/>
              <a:gd name="connsiteX2691" fmla="*/ 977076 w 2278811"/>
              <a:gd name="connsiteY2691" fmla="*/ 826027 h 2349170"/>
              <a:gd name="connsiteX2692" fmla="*/ 964407 w 2278811"/>
              <a:gd name="connsiteY2692" fmla="*/ 813169 h 2349170"/>
              <a:gd name="connsiteX2693" fmla="*/ 977266 w 2278811"/>
              <a:gd name="connsiteY2693" fmla="*/ 800500 h 2349170"/>
              <a:gd name="connsiteX2694" fmla="*/ 896876 w 2278811"/>
              <a:gd name="connsiteY2694" fmla="*/ 800500 h 2349170"/>
              <a:gd name="connsiteX2695" fmla="*/ 909638 w 2278811"/>
              <a:gd name="connsiteY2695" fmla="*/ 813264 h 2349170"/>
              <a:gd name="connsiteX2696" fmla="*/ 896876 w 2278811"/>
              <a:gd name="connsiteY2696" fmla="*/ 826027 h 2349170"/>
              <a:gd name="connsiteX2697" fmla="*/ 884112 w 2278811"/>
              <a:gd name="connsiteY2697" fmla="*/ 813264 h 2349170"/>
              <a:gd name="connsiteX2698" fmla="*/ 896876 w 2278811"/>
              <a:gd name="connsiteY2698" fmla="*/ 800500 h 2349170"/>
              <a:gd name="connsiteX2699" fmla="*/ 816486 w 2278811"/>
              <a:gd name="connsiteY2699" fmla="*/ 800500 h 2349170"/>
              <a:gd name="connsiteX2700" fmla="*/ 829248 w 2278811"/>
              <a:gd name="connsiteY2700" fmla="*/ 813264 h 2349170"/>
              <a:gd name="connsiteX2701" fmla="*/ 816486 w 2278811"/>
              <a:gd name="connsiteY2701" fmla="*/ 826027 h 2349170"/>
              <a:gd name="connsiteX2702" fmla="*/ 803722 w 2278811"/>
              <a:gd name="connsiteY2702" fmla="*/ 813264 h 2349170"/>
              <a:gd name="connsiteX2703" fmla="*/ 816486 w 2278811"/>
              <a:gd name="connsiteY2703" fmla="*/ 800500 h 2349170"/>
              <a:gd name="connsiteX2704" fmla="*/ 736188 w 2278811"/>
              <a:gd name="connsiteY2704" fmla="*/ 800500 h 2349170"/>
              <a:gd name="connsiteX2705" fmla="*/ 748857 w 2278811"/>
              <a:gd name="connsiteY2705" fmla="*/ 813264 h 2349170"/>
              <a:gd name="connsiteX2706" fmla="*/ 748857 w 2278811"/>
              <a:gd name="connsiteY2706" fmla="*/ 813359 h 2349170"/>
              <a:gd name="connsiteX2707" fmla="*/ 735997 w 2278811"/>
              <a:gd name="connsiteY2707" fmla="*/ 826027 h 2349170"/>
              <a:gd name="connsiteX2708" fmla="*/ 723331 w 2278811"/>
              <a:gd name="connsiteY2708" fmla="*/ 813169 h 2349170"/>
              <a:gd name="connsiteX2709" fmla="*/ 736188 w 2278811"/>
              <a:gd name="connsiteY2709" fmla="*/ 800500 h 2349170"/>
              <a:gd name="connsiteX2710" fmla="*/ 655797 w 2278811"/>
              <a:gd name="connsiteY2710" fmla="*/ 800500 h 2349170"/>
              <a:gd name="connsiteX2711" fmla="*/ 655893 w 2278811"/>
              <a:gd name="connsiteY2711" fmla="*/ 800500 h 2349170"/>
              <a:gd name="connsiteX2712" fmla="*/ 668466 w 2278811"/>
              <a:gd name="connsiteY2712" fmla="*/ 813264 h 2349170"/>
              <a:gd name="connsiteX2713" fmla="*/ 668466 w 2278811"/>
              <a:gd name="connsiteY2713" fmla="*/ 813359 h 2349170"/>
              <a:gd name="connsiteX2714" fmla="*/ 655607 w 2278811"/>
              <a:gd name="connsiteY2714" fmla="*/ 826027 h 2349170"/>
              <a:gd name="connsiteX2715" fmla="*/ 642938 w 2278811"/>
              <a:gd name="connsiteY2715" fmla="*/ 813169 h 2349170"/>
              <a:gd name="connsiteX2716" fmla="*/ 655797 w 2278811"/>
              <a:gd name="connsiteY2716" fmla="*/ 800500 h 2349170"/>
              <a:gd name="connsiteX2717" fmla="*/ 575407 w 2278811"/>
              <a:gd name="connsiteY2717" fmla="*/ 800500 h 2349170"/>
              <a:gd name="connsiteX2718" fmla="*/ 588169 w 2278811"/>
              <a:gd name="connsiteY2718" fmla="*/ 813264 h 2349170"/>
              <a:gd name="connsiteX2719" fmla="*/ 575407 w 2278811"/>
              <a:gd name="connsiteY2719" fmla="*/ 826027 h 2349170"/>
              <a:gd name="connsiteX2720" fmla="*/ 562643 w 2278811"/>
              <a:gd name="connsiteY2720" fmla="*/ 813264 h 2349170"/>
              <a:gd name="connsiteX2721" fmla="*/ 575407 w 2278811"/>
              <a:gd name="connsiteY2721" fmla="*/ 800500 h 2349170"/>
              <a:gd name="connsiteX2722" fmla="*/ 495110 w 2278811"/>
              <a:gd name="connsiteY2722" fmla="*/ 800500 h 2349170"/>
              <a:gd name="connsiteX2723" fmla="*/ 507779 w 2278811"/>
              <a:gd name="connsiteY2723" fmla="*/ 813264 h 2349170"/>
              <a:gd name="connsiteX2724" fmla="*/ 507779 w 2278811"/>
              <a:gd name="connsiteY2724" fmla="*/ 813359 h 2349170"/>
              <a:gd name="connsiteX2725" fmla="*/ 494922 w 2278811"/>
              <a:gd name="connsiteY2725" fmla="*/ 826027 h 2349170"/>
              <a:gd name="connsiteX2726" fmla="*/ 482253 w 2278811"/>
              <a:gd name="connsiteY2726" fmla="*/ 813169 h 2349170"/>
              <a:gd name="connsiteX2727" fmla="*/ 495110 w 2278811"/>
              <a:gd name="connsiteY2727" fmla="*/ 800500 h 2349170"/>
              <a:gd name="connsiteX2728" fmla="*/ 414719 w 2278811"/>
              <a:gd name="connsiteY2728" fmla="*/ 800500 h 2349170"/>
              <a:gd name="connsiteX2729" fmla="*/ 427388 w 2278811"/>
              <a:gd name="connsiteY2729" fmla="*/ 813264 h 2349170"/>
              <a:gd name="connsiteX2730" fmla="*/ 427388 w 2278811"/>
              <a:gd name="connsiteY2730" fmla="*/ 813359 h 2349170"/>
              <a:gd name="connsiteX2731" fmla="*/ 414528 w 2278811"/>
              <a:gd name="connsiteY2731" fmla="*/ 826027 h 2349170"/>
              <a:gd name="connsiteX2732" fmla="*/ 401862 w 2278811"/>
              <a:gd name="connsiteY2732" fmla="*/ 813169 h 2349170"/>
              <a:gd name="connsiteX2733" fmla="*/ 414719 w 2278811"/>
              <a:gd name="connsiteY2733" fmla="*/ 800500 h 2349170"/>
              <a:gd name="connsiteX2734" fmla="*/ 334329 w 2278811"/>
              <a:gd name="connsiteY2734" fmla="*/ 800500 h 2349170"/>
              <a:gd name="connsiteX2735" fmla="*/ 334425 w 2278811"/>
              <a:gd name="connsiteY2735" fmla="*/ 800500 h 2349170"/>
              <a:gd name="connsiteX2736" fmla="*/ 346998 w 2278811"/>
              <a:gd name="connsiteY2736" fmla="*/ 813264 h 2349170"/>
              <a:gd name="connsiteX2737" fmla="*/ 346998 w 2278811"/>
              <a:gd name="connsiteY2737" fmla="*/ 813359 h 2349170"/>
              <a:gd name="connsiteX2738" fmla="*/ 334139 w 2278811"/>
              <a:gd name="connsiteY2738" fmla="*/ 826027 h 2349170"/>
              <a:gd name="connsiteX2739" fmla="*/ 321470 w 2278811"/>
              <a:gd name="connsiteY2739" fmla="*/ 813169 h 2349170"/>
              <a:gd name="connsiteX2740" fmla="*/ 334329 w 2278811"/>
              <a:gd name="connsiteY2740" fmla="*/ 800500 h 2349170"/>
              <a:gd name="connsiteX2741" fmla="*/ 253939 w 2278811"/>
              <a:gd name="connsiteY2741" fmla="*/ 800500 h 2349170"/>
              <a:gd name="connsiteX2742" fmla="*/ 266701 w 2278811"/>
              <a:gd name="connsiteY2742" fmla="*/ 813264 h 2349170"/>
              <a:gd name="connsiteX2743" fmla="*/ 253939 w 2278811"/>
              <a:gd name="connsiteY2743" fmla="*/ 826027 h 2349170"/>
              <a:gd name="connsiteX2744" fmla="*/ 241175 w 2278811"/>
              <a:gd name="connsiteY2744" fmla="*/ 813264 h 2349170"/>
              <a:gd name="connsiteX2745" fmla="*/ 253939 w 2278811"/>
              <a:gd name="connsiteY2745" fmla="*/ 800500 h 2349170"/>
              <a:gd name="connsiteX2746" fmla="*/ 173548 w 2278811"/>
              <a:gd name="connsiteY2746" fmla="*/ 800500 h 2349170"/>
              <a:gd name="connsiteX2747" fmla="*/ 186310 w 2278811"/>
              <a:gd name="connsiteY2747" fmla="*/ 813264 h 2349170"/>
              <a:gd name="connsiteX2748" fmla="*/ 173548 w 2278811"/>
              <a:gd name="connsiteY2748" fmla="*/ 826027 h 2349170"/>
              <a:gd name="connsiteX2749" fmla="*/ 160784 w 2278811"/>
              <a:gd name="connsiteY2749" fmla="*/ 813264 h 2349170"/>
              <a:gd name="connsiteX2750" fmla="*/ 173548 w 2278811"/>
              <a:gd name="connsiteY2750" fmla="*/ 800500 h 2349170"/>
              <a:gd name="connsiteX2751" fmla="*/ 93251 w 2278811"/>
              <a:gd name="connsiteY2751" fmla="*/ 800500 h 2349170"/>
              <a:gd name="connsiteX2752" fmla="*/ 105920 w 2278811"/>
              <a:gd name="connsiteY2752" fmla="*/ 813264 h 2349170"/>
              <a:gd name="connsiteX2753" fmla="*/ 105920 w 2278811"/>
              <a:gd name="connsiteY2753" fmla="*/ 813359 h 2349170"/>
              <a:gd name="connsiteX2754" fmla="*/ 93060 w 2278811"/>
              <a:gd name="connsiteY2754" fmla="*/ 826027 h 2349170"/>
              <a:gd name="connsiteX2755" fmla="*/ 80394 w 2278811"/>
              <a:gd name="connsiteY2755" fmla="*/ 813169 h 2349170"/>
              <a:gd name="connsiteX2756" fmla="*/ 93251 w 2278811"/>
              <a:gd name="connsiteY2756" fmla="*/ 800500 h 2349170"/>
              <a:gd name="connsiteX2757" fmla="*/ 2185846 w 2278811"/>
              <a:gd name="connsiteY2757" fmla="*/ 721518 h 2349170"/>
              <a:gd name="connsiteX2758" fmla="*/ 2198514 w 2278811"/>
              <a:gd name="connsiteY2758" fmla="*/ 734186 h 2349170"/>
              <a:gd name="connsiteX2759" fmla="*/ 2185846 w 2278811"/>
              <a:gd name="connsiteY2759" fmla="*/ 746855 h 2349170"/>
              <a:gd name="connsiteX2760" fmla="*/ 2173178 w 2278811"/>
              <a:gd name="connsiteY2760" fmla="*/ 734186 h 2349170"/>
              <a:gd name="connsiteX2761" fmla="*/ 2185846 w 2278811"/>
              <a:gd name="connsiteY2761" fmla="*/ 721518 h 2349170"/>
              <a:gd name="connsiteX2762" fmla="*/ 2105455 w 2278811"/>
              <a:gd name="connsiteY2762" fmla="*/ 721518 h 2349170"/>
              <a:gd name="connsiteX2763" fmla="*/ 2118123 w 2278811"/>
              <a:gd name="connsiteY2763" fmla="*/ 734186 h 2349170"/>
              <a:gd name="connsiteX2764" fmla="*/ 2105455 w 2278811"/>
              <a:gd name="connsiteY2764" fmla="*/ 746855 h 2349170"/>
              <a:gd name="connsiteX2765" fmla="*/ 2092787 w 2278811"/>
              <a:gd name="connsiteY2765" fmla="*/ 734186 h 2349170"/>
              <a:gd name="connsiteX2766" fmla="*/ 2105455 w 2278811"/>
              <a:gd name="connsiteY2766" fmla="*/ 721518 h 2349170"/>
              <a:gd name="connsiteX2767" fmla="*/ 2025064 w 2278811"/>
              <a:gd name="connsiteY2767" fmla="*/ 721518 h 2349170"/>
              <a:gd name="connsiteX2768" fmla="*/ 2037733 w 2278811"/>
              <a:gd name="connsiteY2768" fmla="*/ 734186 h 2349170"/>
              <a:gd name="connsiteX2769" fmla="*/ 2025064 w 2278811"/>
              <a:gd name="connsiteY2769" fmla="*/ 746855 h 2349170"/>
              <a:gd name="connsiteX2770" fmla="*/ 2012396 w 2278811"/>
              <a:gd name="connsiteY2770" fmla="*/ 734186 h 2349170"/>
              <a:gd name="connsiteX2771" fmla="*/ 2025064 w 2278811"/>
              <a:gd name="connsiteY2771" fmla="*/ 721518 h 2349170"/>
              <a:gd name="connsiteX2772" fmla="*/ 1944673 w 2278811"/>
              <a:gd name="connsiteY2772" fmla="*/ 721518 h 2349170"/>
              <a:gd name="connsiteX2773" fmla="*/ 1957342 w 2278811"/>
              <a:gd name="connsiteY2773" fmla="*/ 734186 h 2349170"/>
              <a:gd name="connsiteX2774" fmla="*/ 1944673 w 2278811"/>
              <a:gd name="connsiteY2774" fmla="*/ 746855 h 2349170"/>
              <a:gd name="connsiteX2775" fmla="*/ 1932005 w 2278811"/>
              <a:gd name="connsiteY2775" fmla="*/ 734186 h 2349170"/>
              <a:gd name="connsiteX2776" fmla="*/ 1944673 w 2278811"/>
              <a:gd name="connsiteY2776" fmla="*/ 721518 h 2349170"/>
              <a:gd name="connsiteX2777" fmla="*/ 1864377 w 2278811"/>
              <a:gd name="connsiteY2777" fmla="*/ 721518 h 2349170"/>
              <a:gd name="connsiteX2778" fmla="*/ 1877045 w 2278811"/>
              <a:gd name="connsiteY2778" fmla="*/ 734186 h 2349170"/>
              <a:gd name="connsiteX2779" fmla="*/ 1864377 w 2278811"/>
              <a:gd name="connsiteY2779" fmla="*/ 746855 h 2349170"/>
              <a:gd name="connsiteX2780" fmla="*/ 1851709 w 2278811"/>
              <a:gd name="connsiteY2780" fmla="*/ 734186 h 2349170"/>
              <a:gd name="connsiteX2781" fmla="*/ 1864377 w 2278811"/>
              <a:gd name="connsiteY2781" fmla="*/ 721518 h 2349170"/>
              <a:gd name="connsiteX2782" fmla="*/ 1783986 w 2278811"/>
              <a:gd name="connsiteY2782" fmla="*/ 721518 h 2349170"/>
              <a:gd name="connsiteX2783" fmla="*/ 1796654 w 2278811"/>
              <a:gd name="connsiteY2783" fmla="*/ 734186 h 2349170"/>
              <a:gd name="connsiteX2784" fmla="*/ 1783986 w 2278811"/>
              <a:gd name="connsiteY2784" fmla="*/ 746855 h 2349170"/>
              <a:gd name="connsiteX2785" fmla="*/ 1771318 w 2278811"/>
              <a:gd name="connsiteY2785" fmla="*/ 734186 h 2349170"/>
              <a:gd name="connsiteX2786" fmla="*/ 1783986 w 2278811"/>
              <a:gd name="connsiteY2786" fmla="*/ 721518 h 2349170"/>
              <a:gd name="connsiteX2787" fmla="*/ 1703595 w 2278811"/>
              <a:gd name="connsiteY2787" fmla="*/ 721518 h 2349170"/>
              <a:gd name="connsiteX2788" fmla="*/ 1716264 w 2278811"/>
              <a:gd name="connsiteY2788" fmla="*/ 734186 h 2349170"/>
              <a:gd name="connsiteX2789" fmla="*/ 1703595 w 2278811"/>
              <a:gd name="connsiteY2789" fmla="*/ 746855 h 2349170"/>
              <a:gd name="connsiteX2790" fmla="*/ 1690927 w 2278811"/>
              <a:gd name="connsiteY2790" fmla="*/ 734186 h 2349170"/>
              <a:gd name="connsiteX2791" fmla="*/ 1703595 w 2278811"/>
              <a:gd name="connsiteY2791" fmla="*/ 721518 h 2349170"/>
              <a:gd name="connsiteX2792" fmla="*/ 1623204 w 2278811"/>
              <a:gd name="connsiteY2792" fmla="*/ 721518 h 2349170"/>
              <a:gd name="connsiteX2793" fmla="*/ 1635873 w 2278811"/>
              <a:gd name="connsiteY2793" fmla="*/ 734186 h 2349170"/>
              <a:gd name="connsiteX2794" fmla="*/ 1623204 w 2278811"/>
              <a:gd name="connsiteY2794" fmla="*/ 746855 h 2349170"/>
              <a:gd name="connsiteX2795" fmla="*/ 1610536 w 2278811"/>
              <a:gd name="connsiteY2795" fmla="*/ 734186 h 2349170"/>
              <a:gd name="connsiteX2796" fmla="*/ 1623204 w 2278811"/>
              <a:gd name="connsiteY2796" fmla="*/ 721518 h 2349170"/>
              <a:gd name="connsiteX2797" fmla="*/ 1542909 w 2278811"/>
              <a:gd name="connsiteY2797" fmla="*/ 721518 h 2349170"/>
              <a:gd name="connsiteX2798" fmla="*/ 1555577 w 2278811"/>
              <a:gd name="connsiteY2798" fmla="*/ 734186 h 2349170"/>
              <a:gd name="connsiteX2799" fmla="*/ 1542909 w 2278811"/>
              <a:gd name="connsiteY2799" fmla="*/ 746855 h 2349170"/>
              <a:gd name="connsiteX2800" fmla="*/ 1530241 w 2278811"/>
              <a:gd name="connsiteY2800" fmla="*/ 734186 h 2349170"/>
              <a:gd name="connsiteX2801" fmla="*/ 1542909 w 2278811"/>
              <a:gd name="connsiteY2801" fmla="*/ 721518 h 2349170"/>
              <a:gd name="connsiteX2802" fmla="*/ 1462518 w 2278811"/>
              <a:gd name="connsiteY2802" fmla="*/ 721518 h 2349170"/>
              <a:gd name="connsiteX2803" fmla="*/ 1475186 w 2278811"/>
              <a:gd name="connsiteY2803" fmla="*/ 734186 h 2349170"/>
              <a:gd name="connsiteX2804" fmla="*/ 1462518 w 2278811"/>
              <a:gd name="connsiteY2804" fmla="*/ 746855 h 2349170"/>
              <a:gd name="connsiteX2805" fmla="*/ 1449850 w 2278811"/>
              <a:gd name="connsiteY2805" fmla="*/ 734186 h 2349170"/>
              <a:gd name="connsiteX2806" fmla="*/ 1462518 w 2278811"/>
              <a:gd name="connsiteY2806" fmla="*/ 721518 h 2349170"/>
              <a:gd name="connsiteX2807" fmla="*/ 1382127 w 2278811"/>
              <a:gd name="connsiteY2807" fmla="*/ 721518 h 2349170"/>
              <a:gd name="connsiteX2808" fmla="*/ 1394796 w 2278811"/>
              <a:gd name="connsiteY2808" fmla="*/ 734186 h 2349170"/>
              <a:gd name="connsiteX2809" fmla="*/ 1382127 w 2278811"/>
              <a:gd name="connsiteY2809" fmla="*/ 746855 h 2349170"/>
              <a:gd name="connsiteX2810" fmla="*/ 1369459 w 2278811"/>
              <a:gd name="connsiteY2810" fmla="*/ 734186 h 2349170"/>
              <a:gd name="connsiteX2811" fmla="*/ 1382127 w 2278811"/>
              <a:gd name="connsiteY2811" fmla="*/ 721518 h 2349170"/>
              <a:gd name="connsiteX2812" fmla="*/ 1301736 w 2278811"/>
              <a:gd name="connsiteY2812" fmla="*/ 721518 h 2349170"/>
              <a:gd name="connsiteX2813" fmla="*/ 1314405 w 2278811"/>
              <a:gd name="connsiteY2813" fmla="*/ 734186 h 2349170"/>
              <a:gd name="connsiteX2814" fmla="*/ 1301736 w 2278811"/>
              <a:gd name="connsiteY2814" fmla="*/ 746855 h 2349170"/>
              <a:gd name="connsiteX2815" fmla="*/ 1289068 w 2278811"/>
              <a:gd name="connsiteY2815" fmla="*/ 734186 h 2349170"/>
              <a:gd name="connsiteX2816" fmla="*/ 1301736 w 2278811"/>
              <a:gd name="connsiteY2816" fmla="*/ 721518 h 2349170"/>
              <a:gd name="connsiteX2817" fmla="*/ 1221440 w 2278811"/>
              <a:gd name="connsiteY2817" fmla="*/ 721518 h 2349170"/>
              <a:gd name="connsiteX2818" fmla="*/ 1234108 w 2278811"/>
              <a:gd name="connsiteY2818" fmla="*/ 734186 h 2349170"/>
              <a:gd name="connsiteX2819" fmla="*/ 1221440 w 2278811"/>
              <a:gd name="connsiteY2819" fmla="*/ 746855 h 2349170"/>
              <a:gd name="connsiteX2820" fmla="*/ 1208772 w 2278811"/>
              <a:gd name="connsiteY2820" fmla="*/ 734186 h 2349170"/>
              <a:gd name="connsiteX2821" fmla="*/ 1221440 w 2278811"/>
              <a:gd name="connsiteY2821" fmla="*/ 721518 h 2349170"/>
              <a:gd name="connsiteX2822" fmla="*/ 1141049 w 2278811"/>
              <a:gd name="connsiteY2822" fmla="*/ 721518 h 2349170"/>
              <a:gd name="connsiteX2823" fmla="*/ 1153718 w 2278811"/>
              <a:gd name="connsiteY2823" fmla="*/ 734186 h 2349170"/>
              <a:gd name="connsiteX2824" fmla="*/ 1141049 w 2278811"/>
              <a:gd name="connsiteY2824" fmla="*/ 746855 h 2349170"/>
              <a:gd name="connsiteX2825" fmla="*/ 1128381 w 2278811"/>
              <a:gd name="connsiteY2825" fmla="*/ 734186 h 2349170"/>
              <a:gd name="connsiteX2826" fmla="*/ 1141049 w 2278811"/>
              <a:gd name="connsiteY2826" fmla="*/ 721518 h 2349170"/>
              <a:gd name="connsiteX2827" fmla="*/ 1060658 w 2278811"/>
              <a:gd name="connsiteY2827" fmla="*/ 721518 h 2349170"/>
              <a:gd name="connsiteX2828" fmla="*/ 1073326 w 2278811"/>
              <a:gd name="connsiteY2828" fmla="*/ 734186 h 2349170"/>
              <a:gd name="connsiteX2829" fmla="*/ 1060658 w 2278811"/>
              <a:gd name="connsiteY2829" fmla="*/ 746855 h 2349170"/>
              <a:gd name="connsiteX2830" fmla="*/ 1047990 w 2278811"/>
              <a:gd name="connsiteY2830" fmla="*/ 734186 h 2349170"/>
              <a:gd name="connsiteX2831" fmla="*/ 1060658 w 2278811"/>
              <a:gd name="connsiteY2831" fmla="*/ 721518 h 2349170"/>
              <a:gd name="connsiteX2832" fmla="*/ 980267 w 2278811"/>
              <a:gd name="connsiteY2832" fmla="*/ 721518 h 2349170"/>
              <a:gd name="connsiteX2833" fmla="*/ 992936 w 2278811"/>
              <a:gd name="connsiteY2833" fmla="*/ 734186 h 2349170"/>
              <a:gd name="connsiteX2834" fmla="*/ 980267 w 2278811"/>
              <a:gd name="connsiteY2834" fmla="*/ 746855 h 2349170"/>
              <a:gd name="connsiteX2835" fmla="*/ 967599 w 2278811"/>
              <a:gd name="connsiteY2835" fmla="*/ 734186 h 2349170"/>
              <a:gd name="connsiteX2836" fmla="*/ 980267 w 2278811"/>
              <a:gd name="connsiteY2836" fmla="*/ 721518 h 2349170"/>
              <a:gd name="connsiteX2837" fmla="*/ 899971 w 2278811"/>
              <a:gd name="connsiteY2837" fmla="*/ 721518 h 2349170"/>
              <a:gd name="connsiteX2838" fmla="*/ 912640 w 2278811"/>
              <a:gd name="connsiteY2838" fmla="*/ 734186 h 2349170"/>
              <a:gd name="connsiteX2839" fmla="*/ 899971 w 2278811"/>
              <a:gd name="connsiteY2839" fmla="*/ 746855 h 2349170"/>
              <a:gd name="connsiteX2840" fmla="*/ 887303 w 2278811"/>
              <a:gd name="connsiteY2840" fmla="*/ 734186 h 2349170"/>
              <a:gd name="connsiteX2841" fmla="*/ 899971 w 2278811"/>
              <a:gd name="connsiteY2841" fmla="*/ 721518 h 2349170"/>
              <a:gd name="connsiteX2842" fmla="*/ 819580 w 2278811"/>
              <a:gd name="connsiteY2842" fmla="*/ 721518 h 2349170"/>
              <a:gd name="connsiteX2843" fmla="*/ 832249 w 2278811"/>
              <a:gd name="connsiteY2843" fmla="*/ 734186 h 2349170"/>
              <a:gd name="connsiteX2844" fmla="*/ 819580 w 2278811"/>
              <a:gd name="connsiteY2844" fmla="*/ 746855 h 2349170"/>
              <a:gd name="connsiteX2845" fmla="*/ 806912 w 2278811"/>
              <a:gd name="connsiteY2845" fmla="*/ 734186 h 2349170"/>
              <a:gd name="connsiteX2846" fmla="*/ 819580 w 2278811"/>
              <a:gd name="connsiteY2846" fmla="*/ 721518 h 2349170"/>
              <a:gd name="connsiteX2847" fmla="*/ 739189 w 2278811"/>
              <a:gd name="connsiteY2847" fmla="*/ 721518 h 2349170"/>
              <a:gd name="connsiteX2848" fmla="*/ 751857 w 2278811"/>
              <a:gd name="connsiteY2848" fmla="*/ 734186 h 2349170"/>
              <a:gd name="connsiteX2849" fmla="*/ 739189 w 2278811"/>
              <a:gd name="connsiteY2849" fmla="*/ 746855 h 2349170"/>
              <a:gd name="connsiteX2850" fmla="*/ 726521 w 2278811"/>
              <a:gd name="connsiteY2850" fmla="*/ 734186 h 2349170"/>
              <a:gd name="connsiteX2851" fmla="*/ 739189 w 2278811"/>
              <a:gd name="connsiteY2851" fmla="*/ 721518 h 2349170"/>
              <a:gd name="connsiteX2852" fmla="*/ 658798 w 2278811"/>
              <a:gd name="connsiteY2852" fmla="*/ 721518 h 2349170"/>
              <a:gd name="connsiteX2853" fmla="*/ 671467 w 2278811"/>
              <a:gd name="connsiteY2853" fmla="*/ 734186 h 2349170"/>
              <a:gd name="connsiteX2854" fmla="*/ 658798 w 2278811"/>
              <a:gd name="connsiteY2854" fmla="*/ 746855 h 2349170"/>
              <a:gd name="connsiteX2855" fmla="*/ 646130 w 2278811"/>
              <a:gd name="connsiteY2855" fmla="*/ 734186 h 2349170"/>
              <a:gd name="connsiteX2856" fmla="*/ 658798 w 2278811"/>
              <a:gd name="connsiteY2856" fmla="*/ 721518 h 2349170"/>
              <a:gd name="connsiteX2857" fmla="*/ 578502 w 2278811"/>
              <a:gd name="connsiteY2857" fmla="*/ 721518 h 2349170"/>
              <a:gd name="connsiteX2858" fmla="*/ 591170 w 2278811"/>
              <a:gd name="connsiteY2858" fmla="*/ 734186 h 2349170"/>
              <a:gd name="connsiteX2859" fmla="*/ 578502 w 2278811"/>
              <a:gd name="connsiteY2859" fmla="*/ 746855 h 2349170"/>
              <a:gd name="connsiteX2860" fmla="*/ 565834 w 2278811"/>
              <a:gd name="connsiteY2860" fmla="*/ 734186 h 2349170"/>
              <a:gd name="connsiteX2861" fmla="*/ 578502 w 2278811"/>
              <a:gd name="connsiteY2861" fmla="*/ 721518 h 2349170"/>
              <a:gd name="connsiteX2862" fmla="*/ 498111 w 2278811"/>
              <a:gd name="connsiteY2862" fmla="*/ 721518 h 2349170"/>
              <a:gd name="connsiteX2863" fmla="*/ 510780 w 2278811"/>
              <a:gd name="connsiteY2863" fmla="*/ 734186 h 2349170"/>
              <a:gd name="connsiteX2864" fmla="*/ 498111 w 2278811"/>
              <a:gd name="connsiteY2864" fmla="*/ 746855 h 2349170"/>
              <a:gd name="connsiteX2865" fmla="*/ 485443 w 2278811"/>
              <a:gd name="connsiteY2865" fmla="*/ 734186 h 2349170"/>
              <a:gd name="connsiteX2866" fmla="*/ 498111 w 2278811"/>
              <a:gd name="connsiteY2866" fmla="*/ 721518 h 2349170"/>
              <a:gd name="connsiteX2867" fmla="*/ 417720 w 2278811"/>
              <a:gd name="connsiteY2867" fmla="*/ 721518 h 2349170"/>
              <a:gd name="connsiteX2868" fmla="*/ 430388 w 2278811"/>
              <a:gd name="connsiteY2868" fmla="*/ 734186 h 2349170"/>
              <a:gd name="connsiteX2869" fmla="*/ 417720 w 2278811"/>
              <a:gd name="connsiteY2869" fmla="*/ 746855 h 2349170"/>
              <a:gd name="connsiteX2870" fmla="*/ 405052 w 2278811"/>
              <a:gd name="connsiteY2870" fmla="*/ 734186 h 2349170"/>
              <a:gd name="connsiteX2871" fmla="*/ 417720 w 2278811"/>
              <a:gd name="connsiteY2871" fmla="*/ 721518 h 2349170"/>
              <a:gd name="connsiteX2872" fmla="*/ 337329 w 2278811"/>
              <a:gd name="connsiteY2872" fmla="*/ 721518 h 2349170"/>
              <a:gd name="connsiteX2873" fmla="*/ 349997 w 2278811"/>
              <a:gd name="connsiteY2873" fmla="*/ 734186 h 2349170"/>
              <a:gd name="connsiteX2874" fmla="*/ 337329 w 2278811"/>
              <a:gd name="connsiteY2874" fmla="*/ 746855 h 2349170"/>
              <a:gd name="connsiteX2875" fmla="*/ 324661 w 2278811"/>
              <a:gd name="connsiteY2875" fmla="*/ 734186 h 2349170"/>
              <a:gd name="connsiteX2876" fmla="*/ 337329 w 2278811"/>
              <a:gd name="connsiteY2876" fmla="*/ 721518 h 2349170"/>
              <a:gd name="connsiteX2877" fmla="*/ 257034 w 2278811"/>
              <a:gd name="connsiteY2877" fmla="*/ 721518 h 2349170"/>
              <a:gd name="connsiteX2878" fmla="*/ 269702 w 2278811"/>
              <a:gd name="connsiteY2878" fmla="*/ 734186 h 2349170"/>
              <a:gd name="connsiteX2879" fmla="*/ 257034 w 2278811"/>
              <a:gd name="connsiteY2879" fmla="*/ 746855 h 2349170"/>
              <a:gd name="connsiteX2880" fmla="*/ 244366 w 2278811"/>
              <a:gd name="connsiteY2880" fmla="*/ 734186 h 2349170"/>
              <a:gd name="connsiteX2881" fmla="*/ 257034 w 2278811"/>
              <a:gd name="connsiteY2881" fmla="*/ 721518 h 2349170"/>
              <a:gd name="connsiteX2882" fmla="*/ 176643 w 2278811"/>
              <a:gd name="connsiteY2882" fmla="*/ 721518 h 2349170"/>
              <a:gd name="connsiteX2883" fmla="*/ 189312 w 2278811"/>
              <a:gd name="connsiteY2883" fmla="*/ 734186 h 2349170"/>
              <a:gd name="connsiteX2884" fmla="*/ 176643 w 2278811"/>
              <a:gd name="connsiteY2884" fmla="*/ 746855 h 2349170"/>
              <a:gd name="connsiteX2885" fmla="*/ 163975 w 2278811"/>
              <a:gd name="connsiteY2885" fmla="*/ 734186 h 2349170"/>
              <a:gd name="connsiteX2886" fmla="*/ 176643 w 2278811"/>
              <a:gd name="connsiteY2886" fmla="*/ 721518 h 2349170"/>
              <a:gd name="connsiteX2887" fmla="*/ 96252 w 2278811"/>
              <a:gd name="connsiteY2887" fmla="*/ 721518 h 2349170"/>
              <a:gd name="connsiteX2888" fmla="*/ 108921 w 2278811"/>
              <a:gd name="connsiteY2888" fmla="*/ 734186 h 2349170"/>
              <a:gd name="connsiteX2889" fmla="*/ 96252 w 2278811"/>
              <a:gd name="connsiteY2889" fmla="*/ 746855 h 2349170"/>
              <a:gd name="connsiteX2890" fmla="*/ 83584 w 2278811"/>
              <a:gd name="connsiteY2890" fmla="*/ 734186 h 2349170"/>
              <a:gd name="connsiteX2891" fmla="*/ 96252 w 2278811"/>
              <a:gd name="connsiteY2891" fmla="*/ 721518 h 2349170"/>
              <a:gd name="connsiteX2892" fmla="*/ 2182752 w 2278811"/>
              <a:gd name="connsiteY2892" fmla="*/ 640195 h 2349170"/>
              <a:gd name="connsiteX2893" fmla="*/ 2185419 w 2278811"/>
              <a:gd name="connsiteY2893" fmla="*/ 640767 h 2349170"/>
              <a:gd name="connsiteX2894" fmla="*/ 2194181 w 2278811"/>
              <a:gd name="connsiteY2894" fmla="*/ 658292 h 2349170"/>
              <a:gd name="connsiteX2895" fmla="*/ 2182752 w 2278811"/>
              <a:gd name="connsiteY2895" fmla="*/ 665531 h 2349170"/>
              <a:gd name="connsiteX2896" fmla="*/ 2170083 w 2278811"/>
              <a:gd name="connsiteY2896" fmla="*/ 652862 h 2349170"/>
              <a:gd name="connsiteX2897" fmla="*/ 2182752 w 2278811"/>
              <a:gd name="connsiteY2897" fmla="*/ 640195 h 2349170"/>
              <a:gd name="connsiteX2898" fmla="*/ 2102361 w 2278811"/>
              <a:gd name="connsiteY2898" fmla="*/ 640195 h 2349170"/>
              <a:gd name="connsiteX2899" fmla="*/ 2115123 w 2278811"/>
              <a:gd name="connsiteY2899" fmla="*/ 652862 h 2349170"/>
              <a:gd name="connsiteX2900" fmla="*/ 2115123 w 2278811"/>
              <a:gd name="connsiteY2900" fmla="*/ 652958 h 2349170"/>
              <a:gd name="connsiteX2901" fmla="*/ 2102361 w 2278811"/>
              <a:gd name="connsiteY2901" fmla="*/ 665722 h 2349170"/>
              <a:gd name="connsiteX2902" fmla="*/ 2089597 w 2278811"/>
              <a:gd name="connsiteY2902" fmla="*/ 652958 h 2349170"/>
              <a:gd name="connsiteX2903" fmla="*/ 2102361 w 2278811"/>
              <a:gd name="connsiteY2903" fmla="*/ 640195 h 2349170"/>
              <a:gd name="connsiteX2904" fmla="*/ 2022063 w 2278811"/>
              <a:gd name="connsiteY2904" fmla="*/ 640195 h 2349170"/>
              <a:gd name="connsiteX2905" fmla="*/ 2034732 w 2278811"/>
              <a:gd name="connsiteY2905" fmla="*/ 652863 h 2349170"/>
              <a:gd name="connsiteX2906" fmla="*/ 2034732 w 2278811"/>
              <a:gd name="connsiteY2906" fmla="*/ 653053 h 2349170"/>
              <a:gd name="connsiteX2907" fmla="*/ 2021872 w 2278811"/>
              <a:gd name="connsiteY2907" fmla="*/ 665722 h 2349170"/>
              <a:gd name="connsiteX2908" fmla="*/ 2009206 w 2278811"/>
              <a:gd name="connsiteY2908" fmla="*/ 652863 h 2349170"/>
              <a:gd name="connsiteX2909" fmla="*/ 2022063 w 2278811"/>
              <a:gd name="connsiteY2909" fmla="*/ 640195 h 2349170"/>
              <a:gd name="connsiteX2910" fmla="*/ 1941672 w 2278811"/>
              <a:gd name="connsiteY2910" fmla="*/ 640195 h 2349170"/>
              <a:gd name="connsiteX2911" fmla="*/ 1954341 w 2278811"/>
              <a:gd name="connsiteY2911" fmla="*/ 652863 h 2349170"/>
              <a:gd name="connsiteX2912" fmla="*/ 1954341 w 2278811"/>
              <a:gd name="connsiteY2912" fmla="*/ 653053 h 2349170"/>
              <a:gd name="connsiteX2913" fmla="*/ 1941482 w 2278811"/>
              <a:gd name="connsiteY2913" fmla="*/ 665722 h 2349170"/>
              <a:gd name="connsiteX2914" fmla="*/ 1928813 w 2278811"/>
              <a:gd name="connsiteY2914" fmla="*/ 652863 h 2349170"/>
              <a:gd name="connsiteX2915" fmla="*/ 1941672 w 2278811"/>
              <a:gd name="connsiteY2915" fmla="*/ 640195 h 2349170"/>
              <a:gd name="connsiteX2916" fmla="*/ 1861282 w 2278811"/>
              <a:gd name="connsiteY2916" fmla="*/ 640195 h 2349170"/>
              <a:gd name="connsiteX2917" fmla="*/ 1874044 w 2278811"/>
              <a:gd name="connsiteY2917" fmla="*/ 652862 h 2349170"/>
              <a:gd name="connsiteX2918" fmla="*/ 1874044 w 2278811"/>
              <a:gd name="connsiteY2918" fmla="*/ 652958 h 2349170"/>
              <a:gd name="connsiteX2919" fmla="*/ 1861282 w 2278811"/>
              <a:gd name="connsiteY2919" fmla="*/ 665722 h 2349170"/>
              <a:gd name="connsiteX2920" fmla="*/ 1848518 w 2278811"/>
              <a:gd name="connsiteY2920" fmla="*/ 652958 h 2349170"/>
              <a:gd name="connsiteX2921" fmla="*/ 1861282 w 2278811"/>
              <a:gd name="connsiteY2921" fmla="*/ 640195 h 2349170"/>
              <a:gd name="connsiteX2922" fmla="*/ 1780985 w 2278811"/>
              <a:gd name="connsiteY2922" fmla="*/ 640195 h 2349170"/>
              <a:gd name="connsiteX2923" fmla="*/ 1793654 w 2278811"/>
              <a:gd name="connsiteY2923" fmla="*/ 652863 h 2349170"/>
              <a:gd name="connsiteX2924" fmla="*/ 1793654 w 2278811"/>
              <a:gd name="connsiteY2924" fmla="*/ 653053 h 2349170"/>
              <a:gd name="connsiteX2925" fmla="*/ 1780797 w 2278811"/>
              <a:gd name="connsiteY2925" fmla="*/ 665722 h 2349170"/>
              <a:gd name="connsiteX2926" fmla="*/ 1768128 w 2278811"/>
              <a:gd name="connsiteY2926" fmla="*/ 652863 h 2349170"/>
              <a:gd name="connsiteX2927" fmla="*/ 1780985 w 2278811"/>
              <a:gd name="connsiteY2927" fmla="*/ 640195 h 2349170"/>
              <a:gd name="connsiteX2928" fmla="*/ 1700594 w 2278811"/>
              <a:gd name="connsiteY2928" fmla="*/ 640195 h 2349170"/>
              <a:gd name="connsiteX2929" fmla="*/ 1713263 w 2278811"/>
              <a:gd name="connsiteY2929" fmla="*/ 652863 h 2349170"/>
              <a:gd name="connsiteX2930" fmla="*/ 1713263 w 2278811"/>
              <a:gd name="connsiteY2930" fmla="*/ 653053 h 2349170"/>
              <a:gd name="connsiteX2931" fmla="*/ 1700403 w 2278811"/>
              <a:gd name="connsiteY2931" fmla="*/ 665722 h 2349170"/>
              <a:gd name="connsiteX2932" fmla="*/ 1687737 w 2278811"/>
              <a:gd name="connsiteY2932" fmla="*/ 652863 h 2349170"/>
              <a:gd name="connsiteX2933" fmla="*/ 1700594 w 2278811"/>
              <a:gd name="connsiteY2933" fmla="*/ 640195 h 2349170"/>
              <a:gd name="connsiteX2934" fmla="*/ 1620204 w 2278811"/>
              <a:gd name="connsiteY2934" fmla="*/ 640195 h 2349170"/>
              <a:gd name="connsiteX2935" fmla="*/ 1632873 w 2278811"/>
              <a:gd name="connsiteY2935" fmla="*/ 652863 h 2349170"/>
              <a:gd name="connsiteX2936" fmla="*/ 1632873 w 2278811"/>
              <a:gd name="connsiteY2936" fmla="*/ 653053 h 2349170"/>
              <a:gd name="connsiteX2937" fmla="*/ 1620014 w 2278811"/>
              <a:gd name="connsiteY2937" fmla="*/ 665722 h 2349170"/>
              <a:gd name="connsiteX2938" fmla="*/ 1607345 w 2278811"/>
              <a:gd name="connsiteY2938" fmla="*/ 652863 h 2349170"/>
              <a:gd name="connsiteX2939" fmla="*/ 1620204 w 2278811"/>
              <a:gd name="connsiteY2939" fmla="*/ 640195 h 2349170"/>
              <a:gd name="connsiteX2940" fmla="*/ 1539814 w 2278811"/>
              <a:gd name="connsiteY2940" fmla="*/ 640195 h 2349170"/>
              <a:gd name="connsiteX2941" fmla="*/ 1552576 w 2278811"/>
              <a:gd name="connsiteY2941" fmla="*/ 652862 h 2349170"/>
              <a:gd name="connsiteX2942" fmla="*/ 1552576 w 2278811"/>
              <a:gd name="connsiteY2942" fmla="*/ 652958 h 2349170"/>
              <a:gd name="connsiteX2943" fmla="*/ 1539814 w 2278811"/>
              <a:gd name="connsiteY2943" fmla="*/ 665722 h 2349170"/>
              <a:gd name="connsiteX2944" fmla="*/ 1527050 w 2278811"/>
              <a:gd name="connsiteY2944" fmla="*/ 652958 h 2349170"/>
              <a:gd name="connsiteX2945" fmla="*/ 1539814 w 2278811"/>
              <a:gd name="connsiteY2945" fmla="*/ 640195 h 2349170"/>
              <a:gd name="connsiteX2946" fmla="*/ 1459423 w 2278811"/>
              <a:gd name="connsiteY2946" fmla="*/ 640195 h 2349170"/>
              <a:gd name="connsiteX2947" fmla="*/ 1472185 w 2278811"/>
              <a:gd name="connsiteY2947" fmla="*/ 652862 h 2349170"/>
              <a:gd name="connsiteX2948" fmla="*/ 1472185 w 2278811"/>
              <a:gd name="connsiteY2948" fmla="*/ 652958 h 2349170"/>
              <a:gd name="connsiteX2949" fmla="*/ 1459423 w 2278811"/>
              <a:gd name="connsiteY2949" fmla="*/ 665722 h 2349170"/>
              <a:gd name="connsiteX2950" fmla="*/ 1446659 w 2278811"/>
              <a:gd name="connsiteY2950" fmla="*/ 652958 h 2349170"/>
              <a:gd name="connsiteX2951" fmla="*/ 1459423 w 2278811"/>
              <a:gd name="connsiteY2951" fmla="*/ 640195 h 2349170"/>
              <a:gd name="connsiteX2952" fmla="*/ 1379126 w 2278811"/>
              <a:gd name="connsiteY2952" fmla="*/ 640195 h 2349170"/>
              <a:gd name="connsiteX2953" fmla="*/ 1391795 w 2278811"/>
              <a:gd name="connsiteY2953" fmla="*/ 652863 h 2349170"/>
              <a:gd name="connsiteX2954" fmla="*/ 1391795 w 2278811"/>
              <a:gd name="connsiteY2954" fmla="*/ 653053 h 2349170"/>
              <a:gd name="connsiteX2955" fmla="*/ 1378935 w 2278811"/>
              <a:gd name="connsiteY2955" fmla="*/ 665722 h 2349170"/>
              <a:gd name="connsiteX2956" fmla="*/ 1366269 w 2278811"/>
              <a:gd name="connsiteY2956" fmla="*/ 652863 h 2349170"/>
              <a:gd name="connsiteX2957" fmla="*/ 1379126 w 2278811"/>
              <a:gd name="connsiteY2957" fmla="*/ 640195 h 2349170"/>
              <a:gd name="connsiteX2958" fmla="*/ 1298735 w 2278811"/>
              <a:gd name="connsiteY2958" fmla="*/ 640195 h 2349170"/>
              <a:gd name="connsiteX2959" fmla="*/ 1311404 w 2278811"/>
              <a:gd name="connsiteY2959" fmla="*/ 652863 h 2349170"/>
              <a:gd name="connsiteX2960" fmla="*/ 1311404 w 2278811"/>
              <a:gd name="connsiteY2960" fmla="*/ 653053 h 2349170"/>
              <a:gd name="connsiteX2961" fmla="*/ 1298545 w 2278811"/>
              <a:gd name="connsiteY2961" fmla="*/ 665722 h 2349170"/>
              <a:gd name="connsiteX2962" fmla="*/ 1285876 w 2278811"/>
              <a:gd name="connsiteY2962" fmla="*/ 652863 h 2349170"/>
              <a:gd name="connsiteX2963" fmla="*/ 1298735 w 2278811"/>
              <a:gd name="connsiteY2963" fmla="*/ 640195 h 2349170"/>
              <a:gd name="connsiteX2964" fmla="*/ 1218345 w 2278811"/>
              <a:gd name="connsiteY2964" fmla="*/ 640195 h 2349170"/>
              <a:gd name="connsiteX2965" fmla="*/ 1231107 w 2278811"/>
              <a:gd name="connsiteY2965" fmla="*/ 652862 h 2349170"/>
              <a:gd name="connsiteX2966" fmla="*/ 1231107 w 2278811"/>
              <a:gd name="connsiteY2966" fmla="*/ 652958 h 2349170"/>
              <a:gd name="connsiteX2967" fmla="*/ 1218345 w 2278811"/>
              <a:gd name="connsiteY2967" fmla="*/ 665722 h 2349170"/>
              <a:gd name="connsiteX2968" fmla="*/ 1205581 w 2278811"/>
              <a:gd name="connsiteY2968" fmla="*/ 652958 h 2349170"/>
              <a:gd name="connsiteX2969" fmla="*/ 1218345 w 2278811"/>
              <a:gd name="connsiteY2969" fmla="*/ 640195 h 2349170"/>
              <a:gd name="connsiteX2970" fmla="*/ 1138047 w 2278811"/>
              <a:gd name="connsiteY2970" fmla="*/ 640195 h 2349170"/>
              <a:gd name="connsiteX2971" fmla="*/ 1150716 w 2278811"/>
              <a:gd name="connsiteY2971" fmla="*/ 652863 h 2349170"/>
              <a:gd name="connsiteX2972" fmla="*/ 1150716 w 2278811"/>
              <a:gd name="connsiteY2972" fmla="*/ 653053 h 2349170"/>
              <a:gd name="connsiteX2973" fmla="*/ 1137859 w 2278811"/>
              <a:gd name="connsiteY2973" fmla="*/ 665722 h 2349170"/>
              <a:gd name="connsiteX2974" fmla="*/ 1125190 w 2278811"/>
              <a:gd name="connsiteY2974" fmla="*/ 652863 h 2349170"/>
              <a:gd name="connsiteX2975" fmla="*/ 1138047 w 2278811"/>
              <a:gd name="connsiteY2975" fmla="*/ 640195 h 2349170"/>
              <a:gd name="connsiteX2976" fmla="*/ 1057657 w 2278811"/>
              <a:gd name="connsiteY2976" fmla="*/ 640195 h 2349170"/>
              <a:gd name="connsiteX2977" fmla="*/ 1070326 w 2278811"/>
              <a:gd name="connsiteY2977" fmla="*/ 652863 h 2349170"/>
              <a:gd name="connsiteX2978" fmla="*/ 1070326 w 2278811"/>
              <a:gd name="connsiteY2978" fmla="*/ 653053 h 2349170"/>
              <a:gd name="connsiteX2979" fmla="*/ 1057466 w 2278811"/>
              <a:gd name="connsiteY2979" fmla="*/ 665722 h 2349170"/>
              <a:gd name="connsiteX2980" fmla="*/ 1044800 w 2278811"/>
              <a:gd name="connsiteY2980" fmla="*/ 652863 h 2349170"/>
              <a:gd name="connsiteX2981" fmla="*/ 1057657 w 2278811"/>
              <a:gd name="connsiteY2981" fmla="*/ 640195 h 2349170"/>
              <a:gd name="connsiteX2982" fmla="*/ 977266 w 2278811"/>
              <a:gd name="connsiteY2982" fmla="*/ 640195 h 2349170"/>
              <a:gd name="connsiteX2983" fmla="*/ 989935 w 2278811"/>
              <a:gd name="connsiteY2983" fmla="*/ 652863 h 2349170"/>
              <a:gd name="connsiteX2984" fmla="*/ 989935 w 2278811"/>
              <a:gd name="connsiteY2984" fmla="*/ 653053 h 2349170"/>
              <a:gd name="connsiteX2985" fmla="*/ 977076 w 2278811"/>
              <a:gd name="connsiteY2985" fmla="*/ 665722 h 2349170"/>
              <a:gd name="connsiteX2986" fmla="*/ 964407 w 2278811"/>
              <a:gd name="connsiteY2986" fmla="*/ 652863 h 2349170"/>
              <a:gd name="connsiteX2987" fmla="*/ 977266 w 2278811"/>
              <a:gd name="connsiteY2987" fmla="*/ 640195 h 2349170"/>
              <a:gd name="connsiteX2988" fmla="*/ 896876 w 2278811"/>
              <a:gd name="connsiteY2988" fmla="*/ 640195 h 2349170"/>
              <a:gd name="connsiteX2989" fmla="*/ 909638 w 2278811"/>
              <a:gd name="connsiteY2989" fmla="*/ 652862 h 2349170"/>
              <a:gd name="connsiteX2990" fmla="*/ 909638 w 2278811"/>
              <a:gd name="connsiteY2990" fmla="*/ 652958 h 2349170"/>
              <a:gd name="connsiteX2991" fmla="*/ 896876 w 2278811"/>
              <a:gd name="connsiteY2991" fmla="*/ 665722 h 2349170"/>
              <a:gd name="connsiteX2992" fmla="*/ 884112 w 2278811"/>
              <a:gd name="connsiteY2992" fmla="*/ 652958 h 2349170"/>
              <a:gd name="connsiteX2993" fmla="*/ 896876 w 2278811"/>
              <a:gd name="connsiteY2993" fmla="*/ 640195 h 2349170"/>
              <a:gd name="connsiteX2994" fmla="*/ 816486 w 2278811"/>
              <a:gd name="connsiteY2994" fmla="*/ 640195 h 2349170"/>
              <a:gd name="connsiteX2995" fmla="*/ 829248 w 2278811"/>
              <a:gd name="connsiteY2995" fmla="*/ 652862 h 2349170"/>
              <a:gd name="connsiteX2996" fmla="*/ 829248 w 2278811"/>
              <a:gd name="connsiteY2996" fmla="*/ 652958 h 2349170"/>
              <a:gd name="connsiteX2997" fmla="*/ 816486 w 2278811"/>
              <a:gd name="connsiteY2997" fmla="*/ 665722 h 2349170"/>
              <a:gd name="connsiteX2998" fmla="*/ 803722 w 2278811"/>
              <a:gd name="connsiteY2998" fmla="*/ 652958 h 2349170"/>
              <a:gd name="connsiteX2999" fmla="*/ 816486 w 2278811"/>
              <a:gd name="connsiteY2999" fmla="*/ 640195 h 2349170"/>
              <a:gd name="connsiteX3000" fmla="*/ 736188 w 2278811"/>
              <a:gd name="connsiteY3000" fmla="*/ 640195 h 2349170"/>
              <a:gd name="connsiteX3001" fmla="*/ 748857 w 2278811"/>
              <a:gd name="connsiteY3001" fmla="*/ 652863 h 2349170"/>
              <a:gd name="connsiteX3002" fmla="*/ 748857 w 2278811"/>
              <a:gd name="connsiteY3002" fmla="*/ 653053 h 2349170"/>
              <a:gd name="connsiteX3003" fmla="*/ 735997 w 2278811"/>
              <a:gd name="connsiteY3003" fmla="*/ 665722 h 2349170"/>
              <a:gd name="connsiteX3004" fmla="*/ 723331 w 2278811"/>
              <a:gd name="connsiteY3004" fmla="*/ 652863 h 2349170"/>
              <a:gd name="connsiteX3005" fmla="*/ 736188 w 2278811"/>
              <a:gd name="connsiteY3005" fmla="*/ 640195 h 2349170"/>
              <a:gd name="connsiteX3006" fmla="*/ 655797 w 2278811"/>
              <a:gd name="connsiteY3006" fmla="*/ 640195 h 2349170"/>
              <a:gd name="connsiteX3007" fmla="*/ 668466 w 2278811"/>
              <a:gd name="connsiteY3007" fmla="*/ 652863 h 2349170"/>
              <a:gd name="connsiteX3008" fmla="*/ 668466 w 2278811"/>
              <a:gd name="connsiteY3008" fmla="*/ 653053 h 2349170"/>
              <a:gd name="connsiteX3009" fmla="*/ 655607 w 2278811"/>
              <a:gd name="connsiteY3009" fmla="*/ 665722 h 2349170"/>
              <a:gd name="connsiteX3010" fmla="*/ 642938 w 2278811"/>
              <a:gd name="connsiteY3010" fmla="*/ 652863 h 2349170"/>
              <a:gd name="connsiteX3011" fmla="*/ 655797 w 2278811"/>
              <a:gd name="connsiteY3011" fmla="*/ 640195 h 2349170"/>
              <a:gd name="connsiteX3012" fmla="*/ 575407 w 2278811"/>
              <a:gd name="connsiteY3012" fmla="*/ 640195 h 2349170"/>
              <a:gd name="connsiteX3013" fmla="*/ 588169 w 2278811"/>
              <a:gd name="connsiteY3013" fmla="*/ 652862 h 2349170"/>
              <a:gd name="connsiteX3014" fmla="*/ 588169 w 2278811"/>
              <a:gd name="connsiteY3014" fmla="*/ 652958 h 2349170"/>
              <a:gd name="connsiteX3015" fmla="*/ 575407 w 2278811"/>
              <a:gd name="connsiteY3015" fmla="*/ 665722 h 2349170"/>
              <a:gd name="connsiteX3016" fmla="*/ 562643 w 2278811"/>
              <a:gd name="connsiteY3016" fmla="*/ 652958 h 2349170"/>
              <a:gd name="connsiteX3017" fmla="*/ 575407 w 2278811"/>
              <a:gd name="connsiteY3017" fmla="*/ 640195 h 2349170"/>
              <a:gd name="connsiteX3018" fmla="*/ 495110 w 2278811"/>
              <a:gd name="connsiteY3018" fmla="*/ 640195 h 2349170"/>
              <a:gd name="connsiteX3019" fmla="*/ 507779 w 2278811"/>
              <a:gd name="connsiteY3019" fmla="*/ 652863 h 2349170"/>
              <a:gd name="connsiteX3020" fmla="*/ 507779 w 2278811"/>
              <a:gd name="connsiteY3020" fmla="*/ 653053 h 2349170"/>
              <a:gd name="connsiteX3021" fmla="*/ 494922 w 2278811"/>
              <a:gd name="connsiteY3021" fmla="*/ 665722 h 2349170"/>
              <a:gd name="connsiteX3022" fmla="*/ 482253 w 2278811"/>
              <a:gd name="connsiteY3022" fmla="*/ 652863 h 2349170"/>
              <a:gd name="connsiteX3023" fmla="*/ 495110 w 2278811"/>
              <a:gd name="connsiteY3023" fmla="*/ 640195 h 2349170"/>
              <a:gd name="connsiteX3024" fmla="*/ 414719 w 2278811"/>
              <a:gd name="connsiteY3024" fmla="*/ 640195 h 2349170"/>
              <a:gd name="connsiteX3025" fmla="*/ 427388 w 2278811"/>
              <a:gd name="connsiteY3025" fmla="*/ 652863 h 2349170"/>
              <a:gd name="connsiteX3026" fmla="*/ 427388 w 2278811"/>
              <a:gd name="connsiteY3026" fmla="*/ 653053 h 2349170"/>
              <a:gd name="connsiteX3027" fmla="*/ 414528 w 2278811"/>
              <a:gd name="connsiteY3027" fmla="*/ 665722 h 2349170"/>
              <a:gd name="connsiteX3028" fmla="*/ 401862 w 2278811"/>
              <a:gd name="connsiteY3028" fmla="*/ 652863 h 2349170"/>
              <a:gd name="connsiteX3029" fmla="*/ 414719 w 2278811"/>
              <a:gd name="connsiteY3029" fmla="*/ 640195 h 2349170"/>
              <a:gd name="connsiteX3030" fmla="*/ 334329 w 2278811"/>
              <a:gd name="connsiteY3030" fmla="*/ 640195 h 2349170"/>
              <a:gd name="connsiteX3031" fmla="*/ 346998 w 2278811"/>
              <a:gd name="connsiteY3031" fmla="*/ 652863 h 2349170"/>
              <a:gd name="connsiteX3032" fmla="*/ 346998 w 2278811"/>
              <a:gd name="connsiteY3032" fmla="*/ 653053 h 2349170"/>
              <a:gd name="connsiteX3033" fmla="*/ 334139 w 2278811"/>
              <a:gd name="connsiteY3033" fmla="*/ 665722 h 2349170"/>
              <a:gd name="connsiteX3034" fmla="*/ 321470 w 2278811"/>
              <a:gd name="connsiteY3034" fmla="*/ 652863 h 2349170"/>
              <a:gd name="connsiteX3035" fmla="*/ 334329 w 2278811"/>
              <a:gd name="connsiteY3035" fmla="*/ 640195 h 2349170"/>
              <a:gd name="connsiteX3036" fmla="*/ 253939 w 2278811"/>
              <a:gd name="connsiteY3036" fmla="*/ 640195 h 2349170"/>
              <a:gd name="connsiteX3037" fmla="*/ 266701 w 2278811"/>
              <a:gd name="connsiteY3037" fmla="*/ 652862 h 2349170"/>
              <a:gd name="connsiteX3038" fmla="*/ 266701 w 2278811"/>
              <a:gd name="connsiteY3038" fmla="*/ 652958 h 2349170"/>
              <a:gd name="connsiteX3039" fmla="*/ 253939 w 2278811"/>
              <a:gd name="connsiteY3039" fmla="*/ 665722 h 2349170"/>
              <a:gd name="connsiteX3040" fmla="*/ 241175 w 2278811"/>
              <a:gd name="connsiteY3040" fmla="*/ 652958 h 2349170"/>
              <a:gd name="connsiteX3041" fmla="*/ 253939 w 2278811"/>
              <a:gd name="connsiteY3041" fmla="*/ 640195 h 2349170"/>
              <a:gd name="connsiteX3042" fmla="*/ 173548 w 2278811"/>
              <a:gd name="connsiteY3042" fmla="*/ 640195 h 2349170"/>
              <a:gd name="connsiteX3043" fmla="*/ 186310 w 2278811"/>
              <a:gd name="connsiteY3043" fmla="*/ 652862 h 2349170"/>
              <a:gd name="connsiteX3044" fmla="*/ 186310 w 2278811"/>
              <a:gd name="connsiteY3044" fmla="*/ 652958 h 2349170"/>
              <a:gd name="connsiteX3045" fmla="*/ 173548 w 2278811"/>
              <a:gd name="connsiteY3045" fmla="*/ 665722 h 2349170"/>
              <a:gd name="connsiteX3046" fmla="*/ 160784 w 2278811"/>
              <a:gd name="connsiteY3046" fmla="*/ 652958 h 2349170"/>
              <a:gd name="connsiteX3047" fmla="*/ 173548 w 2278811"/>
              <a:gd name="connsiteY3047" fmla="*/ 640195 h 2349170"/>
              <a:gd name="connsiteX3048" fmla="*/ 93251 w 2278811"/>
              <a:gd name="connsiteY3048" fmla="*/ 640195 h 2349170"/>
              <a:gd name="connsiteX3049" fmla="*/ 104871 w 2278811"/>
              <a:gd name="connsiteY3049" fmla="*/ 651815 h 2349170"/>
              <a:gd name="connsiteX3050" fmla="*/ 93251 w 2278811"/>
              <a:gd name="connsiteY3050" fmla="*/ 665627 h 2349170"/>
              <a:gd name="connsiteX3051" fmla="*/ 81822 w 2278811"/>
              <a:gd name="connsiteY3051" fmla="*/ 658292 h 2349170"/>
              <a:gd name="connsiteX3052" fmla="*/ 90584 w 2278811"/>
              <a:gd name="connsiteY3052" fmla="*/ 640767 h 2349170"/>
              <a:gd name="connsiteX3053" fmla="*/ 93251 w 2278811"/>
              <a:gd name="connsiteY3053" fmla="*/ 640195 h 2349170"/>
              <a:gd name="connsiteX3054" fmla="*/ 2102361 w 2278811"/>
              <a:gd name="connsiteY3054" fmla="*/ 559994 h 2349170"/>
              <a:gd name="connsiteX3055" fmla="*/ 2115123 w 2278811"/>
              <a:gd name="connsiteY3055" fmla="*/ 572758 h 2349170"/>
              <a:gd name="connsiteX3056" fmla="*/ 2102361 w 2278811"/>
              <a:gd name="connsiteY3056" fmla="*/ 585521 h 2349170"/>
              <a:gd name="connsiteX3057" fmla="*/ 2089597 w 2278811"/>
              <a:gd name="connsiteY3057" fmla="*/ 572758 h 2349170"/>
              <a:gd name="connsiteX3058" fmla="*/ 2102361 w 2278811"/>
              <a:gd name="connsiteY3058" fmla="*/ 559994 h 2349170"/>
              <a:gd name="connsiteX3059" fmla="*/ 2022063 w 2278811"/>
              <a:gd name="connsiteY3059" fmla="*/ 559994 h 2349170"/>
              <a:gd name="connsiteX3060" fmla="*/ 2034732 w 2278811"/>
              <a:gd name="connsiteY3060" fmla="*/ 572758 h 2349170"/>
              <a:gd name="connsiteX3061" fmla="*/ 2034732 w 2278811"/>
              <a:gd name="connsiteY3061" fmla="*/ 572853 h 2349170"/>
              <a:gd name="connsiteX3062" fmla="*/ 2021872 w 2278811"/>
              <a:gd name="connsiteY3062" fmla="*/ 585521 h 2349170"/>
              <a:gd name="connsiteX3063" fmla="*/ 2009206 w 2278811"/>
              <a:gd name="connsiteY3063" fmla="*/ 572663 h 2349170"/>
              <a:gd name="connsiteX3064" fmla="*/ 2022063 w 2278811"/>
              <a:gd name="connsiteY3064" fmla="*/ 559994 h 2349170"/>
              <a:gd name="connsiteX3065" fmla="*/ 1941672 w 2278811"/>
              <a:gd name="connsiteY3065" fmla="*/ 559994 h 2349170"/>
              <a:gd name="connsiteX3066" fmla="*/ 1941768 w 2278811"/>
              <a:gd name="connsiteY3066" fmla="*/ 559994 h 2349170"/>
              <a:gd name="connsiteX3067" fmla="*/ 1954341 w 2278811"/>
              <a:gd name="connsiteY3067" fmla="*/ 572758 h 2349170"/>
              <a:gd name="connsiteX3068" fmla="*/ 1954341 w 2278811"/>
              <a:gd name="connsiteY3068" fmla="*/ 572853 h 2349170"/>
              <a:gd name="connsiteX3069" fmla="*/ 1941482 w 2278811"/>
              <a:gd name="connsiteY3069" fmla="*/ 585521 h 2349170"/>
              <a:gd name="connsiteX3070" fmla="*/ 1928813 w 2278811"/>
              <a:gd name="connsiteY3070" fmla="*/ 572663 h 2349170"/>
              <a:gd name="connsiteX3071" fmla="*/ 1941672 w 2278811"/>
              <a:gd name="connsiteY3071" fmla="*/ 559994 h 2349170"/>
              <a:gd name="connsiteX3072" fmla="*/ 1861282 w 2278811"/>
              <a:gd name="connsiteY3072" fmla="*/ 559994 h 2349170"/>
              <a:gd name="connsiteX3073" fmla="*/ 1874044 w 2278811"/>
              <a:gd name="connsiteY3073" fmla="*/ 572758 h 2349170"/>
              <a:gd name="connsiteX3074" fmla="*/ 1861282 w 2278811"/>
              <a:gd name="connsiteY3074" fmla="*/ 585521 h 2349170"/>
              <a:gd name="connsiteX3075" fmla="*/ 1848518 w 2278811"/>
              <a:gd name="connsiteY3075" fmla="*/ 572758 h 2349170"/>
              <a:gd name="connsiteX3076" fmla="*/ 1861282 w 2278811"/>
              <a:gd name="connsiteY3076" fmla="*/ 559994 h 2349170"/>
              <a:gd name="connsiteX3077" fmla="*/ 1780985 w 2278811"/>
              <a:gd name="connsiteY3077" fmla="*/ 559994 h 2349170"/>
              <a:gd name="connsiteX3078" fmla="*/ 1793654 w 2278811"/>
              <a:gd name="connsiteY3078" fmla="*/ 572758 h 2349170"/>
              <a:gd name="connsiteX3079" fmla="*/ 1793654 w 2278811"/>
              <a:gd name="connsiteY3079" fmla="*/ 572853 h 2349170"/>
              <a:gd name="connsiteX3080" fmla="*/ 1780797 w 2278811"/>
              <a:gd name="connsiteY3080" fmla="*/ 585521 h 2349170"/>
              <a:gd name="connsiteX3081" fmla="*/ 1768128 w 2278811"/>
              <a:gd name="connsiteY3081" fmla="*/ 572663 h 2349170"/>
              <a:gd name="connsiteX3082" fmla="*/ 1780985 w 2278811"/>
              <a:gd name="connsiteY3082" fmla="*/ 559994 h 2349170"/>
              <a:gd name="connsiteX3083" fmla="*/ 1700594 w 2278811"/>
              <a:gd name="connsiteY3083" fmla="*/ 559994 h 2349170"/>
              <a:gd name="connsiteX3084" fmla="*/ 1713263 w 2278811"/>
              <a:gd name="connsiteY3084" fmla="*/ 572758 h 2349170"/>
              <a:gd name="connsiteX3085" fmla="*/ 1713263 w 2278811"/>
              <a:gd name="connsiteY3085" fmla="*/ 572853 h 2349170"/>
              <a:gd name="connsiteX3086" fmla="*/ 1700403 w 2278811"/>
              <a:gd name="connsiteY3086" fmla="*/ 585521 h 2349170"/>
              <a:gd name="connsiteX3087" fmla="*/ 1687737 w 2278811"/>
              <a:gd name="connsiteY3087" fmla="*/ 572663 h 2349170"/>
              <a:gd name="connsiteX3088" fmla="*/ 1700594 w 2278811"/>
              <a:gd name="connsiteY3088" fmla="*/ 559994 h 2349170"/>
              <a:gd name="connsiteX3089" fmla="*/ 1620204 w 2278811"/>
              <a:gd name="connsiteY3089" fmla="*/ 559994 h 2349170"/>
              <a:gd name="connsiteX3090" fmla="*/ 1620300 w 2278811"/>
              <a:gd name="connsiteY3090" fmla="*/ 559994 h 2349170"/>
              <a:gd name="connsiteX3091" fmla="*/ 1632873 w 2278811"/>
              <a:gd name="connsiteY3091" fmla="*/ 572758 h 2349170"/>
              <a:gd name="connsiteX3092" fmla="*/ 1632873 w 2278811"/>
              <a:gd name="connsiteY3092" fmla="*/ 572853 h 2349170"/>
              <a:gd name="connsiteX3093" fmla="*/ 1620014 w 2278811"/>
              <a:gd name="connsiteY3093" fmla="*/ 585521 h 2349170"/>
              <a:gd name="connsiteX3094" fmla="*/ 1607345 w 2278811"/>
              <a:gd name="connsiteY3094" fmla="*/ 572663 h 2349170"/>
              <a:gd name="connsiteX3095" fmla="*/ 1620204 w 2278811"/>
              <a:gd name="connsiteY3095" fmla="*/ 559994 h 2349170"/>
              <a:gd name="connsiteX3096" fmla="*/ 1539814 w 2278811"/>
              <a:gd name="connsiteY3096" fmla="*/ 559994 h 2349170"/>
              <a:gd name="connsiteX3097" fmla="*/ 1552576 w 2278811"/>
              <a:gd name="connsiteY3097" fmla="*/ 572758 h 2349170"/>
              <a:gd name="connsiteX3098" fmla="*/ 1539814 w 2278811"/>
              <a:gd name="connsiteY3098" fmla="*/ 585521 h 2349170"/>
              <a:gd name="connsiteX3099" fmla="*/ 1527050 w 2278811"/>
              <a:gd name="connsiteY3099" fmla="*/ 572758 h 2349170"/>
              <a:gd name="connsiteX3100" fmla="*/ 1539814 w 2278811"/>
              <a:gd name="connsiteY3100" fmla="*/ 559994 h 2349170"/>
              <a:gd name="connsiteX3101" fmla="*/ 1459423 w 2278811"/>
              <a:gd name="connsiteY3101" fmla="*/ 559994 h 2349170"/>
              <a:gd name="connsiteX3102" fmla="*/ 1472185 w 2278811"/>
              <a:gd name="connsiteY3102" fmla="*/ 572758 h 2349170"/>
              <a:gd name="connsiteX3103" fmla="*/ 1459423 w 2278811"/>
              <a:gd name="connsiteY3103" fmla="*/ 585521 h 2349170"/>
              <a:gd name="connsiteX3104" fmla="*/ 1446659 w 2278811"/>
              <a:gd name="connsiteY3104" fmla="*/ 572758 h 2349170"/>
              <a:gd name="connsiteX3105" fmla="*/ 1459423 w 2278811"/>
              <a:gd name="connsiteY3105" fmla="*/ 559994 h 2349170"/>
              <a:gd name="connsiteX3106" fmla="*/ 1379126 w 2278811"/>
              <a:gd name="connsiteY3106" fmla="*/ 559994 h 2349170"/>
              <a:gd name="connsiteX3107" fmla="*/ 1391795 w 2278811"/>
              <a:gd name="connsiteY3107" fmla="*/ 572758 h 2349170"/>
              <a:gd name="connsiteX3108" fmla="*/ 1391795 w 2278811"/>
              <a:gd name="connsiteY3108" fmla="*/ 572853 h 2349170"/>
              <a:gd name="connsiteX3109" fmla="*/ 1378935 w 2278811"/>
              <a:gd name="connsiteY3109" fmla="*/ 585521 h 2349170"/>
              <a:gd name="connsiteX3110" fmla="*/ 1366269 w 2278811"/>
              <a:gd name="connsiteY3110" fmla="*/ 572663 h 2349170"/>
              <a:gd name="connsiteX3111" fmla="*/ 1379126 w 2278811"/>
              <a:gd name="connsiteY3111" fmla="*/ 559994 h 2349170"/>
              <a:gd name="connsiteX3112" fmla="*/ 1298735 w 2278811"/>
              <a:gd name="connsiteY3112" fmla="*/ 559994 h 2349170"/>
              <a:gd name="connsiteX3113" fmla="*/ 1298831 w 2278811"/>
              <a:gd name="connsiteY3113" fmla="*/ 559994 h 2349170"/>
              <a:gd name="connsiteX3114" fmla="*/ 1311404 w 2278811"/>
              <a:gd name="connsiteY3114" fmla="*/ 572758 h 2349170"/>
              <a:gd name="connsiteX3115" fmla="*/ 1311404 w 2278811"/>
              <a:gd name="connsiteY3115" fmla="*/ 572853 h 2349170"/>
              <a:gd name="connsiteX3116" fmla="*/ 1298545 w 2278811"/>
              <a:gd name="connsiteY3116" fmla="*/ 585521 h 2349170"/>
              <a:gd name="connsiteX3117" fmla="*/ 1285876 w 2278811"/>
              <a:gd name="connsiteY3117" fmla="*/ 572663 h 2349170"/>
              <a:gd name="connsiteX3118" fmla="*/ 1298735 w 2278811"/>
              <a:gd name="connsiteY3118" fmla="*/ 559994 h 2349170"/>
              <a:gd name="connsiteX3119" fmla="*/ 1218345 w 2278811"/>
              <a:gd name="connsiteY3119" fmla="*/ 559994 h 2349170"/>
              <a:gd name="connsiteX3120" fmla="*/ 1231107 w 2278811"/>
              <a:gd name="connsiteY3120" fmla="*/ 572758 h 2349170"/>
              <a:gd name="connsiteX3121" fmla="*/ 1218345 w 2278811"/>
              <a:gd name="connsiteY3121" fmla="*/ 585521 h 2349170"/>
              <a:gd name="connsiteX3122" fmla="*/ 1205581 w 2278811"/>
              <a:gd name="connsiteY3122" fmla="*/ 572758 h 2349170"/>
              <a:gd name="connsiteX3123" fmla="*/ 1218345 w 2278811"/>
              <a:gd name="connsiteY3123" fmla="*/ 559994 h 2349170"/>
              <a:gd name="connsiteX3124" fmla="*/ 1138047 w 2278811"/>
              <a:gd name="connsiteY3124" fmla="*/ 559994 h 2349170"/>
              <a:gd name="connsiteX3125" fmla="*/ 1150716 w 2278811"/>
              <a:gd name="connsiteY3125" fmla="*/ 572758 h 2349170"/>
              <a:gd name="connsiteX3126" fmla="*/ 1150716 w 2278811"/>
              <a:gd name="connsiteY3126" fmla="*/ 572853 h 2349170"/>
              <a:gd name="connsiteX3127" fmla="*/ 1137859 w 2278811"/>
              <a:gd name="connsiteY3127" fmla="*/ 585521 h 2349170"/>
              <a:gd name="connsiteX3128" fmla="*/ 1125190 w 2278811"/>
              <a:gd name="connsiteY3128" fmla="*/ 572663 h 2349170"/>
              <a:gd name="connsiteX3129" fmla="*/ 1138047 w 2278811"/>
              <a:gd name="connsiteY3129" fmla="*/ 559994 h 2349170"/>
              <a:gd name="connsiteX3130" fmla="*/ 1057657 w 2278811"/>
              <a:gd name="connsiteY3130" fmla="*/ 559994 h 2349170"/>
              <a:gd name="connsiteX3131" fmla="*/ 1070326 w 2278811"/>
              <a:gd name="connsiteY3131" fmla="*/ 572758 h 2349170"/>
              <a:gd name="connsiteX3132" fmla="*/ 1070326 w 2278811"/>
              <a:gd name="connsiteY3132" fmla="*/ 572853 h 2349170"/>
              <a:gd name="connsiteX3133" fmla="*/ 1057466 w 2278811"/>
              <a:gd name="connsiteY3133" fmla="*/ 585521 h 2349170"/>
              <a:gd name="connsiteX3134" fmla="*/ 1044800 w 2278811"/>
              <a:gd name="connsiteY3134" fmla="*/ 572663 h 2349170"/>
              <a:gd name="connsiteX3135" fmla="*/ 1057657 w 2278811"/>
              <a:gd name="connsiteY3135" fmla="*/ 559994 h 2349170"/>
              <a:gd name="connsiteX3136" fmla="*/ 977266 w 2278811"/>
              <a:gd name="connsiteY3136" fmla="*/ 559994 h 2349170"/>
              <a:gd name="connsiteX3137" fmla="*/ 977362 w 2278811"/>
              <a:gd name="connsiteY3137" fmla="*/ 559994 h 2349170"/>
              <a:gd name="connsiteX3138" fmla="*/ 989935 w 2278811"/>
              <a:gd name="connsiteY3138" fmla="*/ 572758 h 2349170"/>
              <a:gd name="connsiteX3139" fmla="*/ 989935 w 2278811"/>
              <a:gd name="connsiteY3139" fmla="*/ 572853 h 2349170"/>
              <a:gd name="connsiteX3140" fmla="*/ 977076 w 2278811"/>
              <a:gd name="connsiteY3140" fmla="*/ 585521 h 2349170"/>
              <a:gd name="connsiteX3141" fmla="*/ 964407 w 2278811"/>
              <a:gd name="connsiteY3141" fmla="*/ 572663 h 2349170"/>
              <a:gd name="connsiteX3142" fmla="*/ 977266 w 2278811"/>
              <a:gd name="connsiteY3142" fmla="*/ 559994 h 2349170"/>
              <a:gd name="connsiteX3143" fmla="*/ 896876 w 2278811"/>
              <a:gd name="connsiteY3143" fmla="*/ 559994 h 2349170"/>
              <a:gd name="connsiteX3144" fmla="*/ 909638 w 2278811"/>
              <a:gd name="connsiteY3144" fmla="*/ 572758 h 2349170"/>
              <a:gd name="connsiteX3145" fmla="*/ 896876 w 2278811"/>
              <a:gd name="connsiteY3145" fmla="*/ 585521 h 2349170"/>
              <a:gd name="connsiteX3146" fmla="*/ 884112 w 2278811"/>
              <a:gd name="connsiteY3146" fmla="*/ 572758 h 2349170"/>
              <a:gd name="connsiteX3147" fmla="*/ 896876 w 2278811"/>
              <a:gd name="connsiteY3147" fmla="*/ 559994 h 2349170"/>
              <a:gd name="connsiteX3148" fmla="*/ 816486 w 2278811"/>
              <a:gd name="connsiteY3148" fmla="*/ 559994 h 2349170"/>
              <a:gd name="connsiteX3149" fmla="*/ 829248 w 2278811"/>
              <a:gd name="connsiteY3149" fmla="*/ 572758 h 2349170"/>
              <a:gd name="connsiteX3150" fmla="*/ 816486 w 2278811"/>
              <a:gd name="connsiteY3150" fmla="*/ 585521 h 2349170"/>
              <a:gd name="connsiteX3151" fmla="*/ 803722 w 2278811"/>
              <a:gd name="connsiteY3151" fmla="*/ 572758 h 2349170"/>
              <a:gd name="connsiteX3152" fmla="*/ 816486 w 2278811"/>
              <a:gd name="connsiteY3152" fmla="*/ 559994 h 2349170"/>
              <a:gd name="connsiteX3153" fmla="*/ 736188 w 2278811"/>
              <a:gd name="connsiteY3153" fmla="*/ 559994 h 2349170"/>
              <a:gd name="connsiteX3154" fmla="*/ 748857 w 2278811"/>
              <a:gd name="connsiteY3154" fmla="*/ 572758 h 2349170"/>
              <a:gd name="connsiteX3155" fmla="*/ 748857 w 2278811"/>
              <a:gd name="connsiteY3155" fmla="*/ 572853 h 2349170"/>
              <a:gd name="connsiteX3156" fmla="*/ 735997 w 2278811"/>
              <a:gd name="connsiteY3156" fmla="*/ 585521 h 2349170"/>
              <a:gd name="connsiteX3157" fmla="*/ 723331 w 2278811"/>
              <a:gd name="connsiteY3157" fmla="*/ 572663 h 2349170"/>
              <a:gd name="connsiteX3158" fmla="*/ 736188 w 2278811"/>
              <a:gd name="connsiteY3158" fmla="*/ 559994 h 2349170"/>
              <a:gd name="connsiteX3159" fmla="*/ 655797 w 2278811"/>
              <a:gd name="connsiteY3159" fmla="*/ 559994 h 2349170"/>
              <a:gd name="connsiteX3160" fmla="*/ 655893 w 2278811"/>
              <a:gd name="connsiteY3160" fmla="*/ 559994 h 2349170"/>
              <a:gd name="connsiteX3161" fmla="*/ 668466 w 2278811"/>
              <a:gd name="connsiteY3161" fmla="*/ 572758 h 2349170"/>
              <a:gd name="connsiteX3162" fmla="*/ 668466 w 2278811"/>
              <a:gd name="connsiteY3162" fmla="*/ 572853 h 2349170"/>
              <a:gd name="connsiteX3163" fmla="*/ 655607 w 2278811"/>
              <a:gd name="connsiteY3163" fmla="*/ 585521 h 2349170"/>
              <a:gd name="connsiteX3164" fmla="*/ 642938 w 2278811"/>
              <a:gd name="connsiteY3164" fmla="*/ 572663 h 2349170"/>
              <a:gd name="connsiteX3165" fmla="*/ 655797 w 2278811"/>
              <a:gd name="connsiteY3165" fmla="*/ 559994 h 2349170"/>
              <a:gd name="connsiteX3166" fmla="*/ 575407 w 2278811"/>
              <a:gd name="connsiteY3166" fmla="*/ 559994 h 2349170"/>
              <a:gd name="connsiteX3167" fmla="*/ 588169 w 2278811"/>
              <a:gd name="connsiteY3167" fmla="*/ 572758 h 2349170"/>
              <a:gd name="connsiteX3168" fmla="*/ 575407 w 2278811"/>
              <a:gd name="connsiteY3168" fmla="*/ 585521 h 2349170"/>
              <a:gd name="connsiteX3169" fmla="*/ 562643 w 2278811"/>
              <a:gd name="connsiteY3169" fmla="*/ 572758 h 2349170"/>
              <a:gd name="connsiteX3170" fmla="*/ 575407 w 2278811"/>
              <a:gd name="connsiteY3170" fmla="*/ 559994 h 2349170"/>
              <a:gd name="connsiteX3171" fmla="*/ 495110 w 2278811"/>
              <a:gd name="connsiteY3171" fmla="*/ 559994 h 2349170"/>
              <a:gd name="connsiteX3172" fmla="*/ 507779 w 2278811"/>
              <a:gd name="connsiteY3172" fmla="*/ 572758 h 2349170"/>
              <a:gd name="connsiteX3173" fmla="*/ 507779 w 2278811"/>
              <a:gd name="connsiteY3173" fmla="*/ 572853 h 2349170"/>
              <a:gd name="connsiteX3174" fmla="*/ 494922 w 2278811"/>
              <a:gd name="connsiteY3174" fmla="*/ 585521 h 2349170"/>
              <a:gd name="connsiteX3175" fmla="*/ 482253 w 2278811"/>
              <a:gd name="connsiteY3175" fmla="*/ 572663 h 2349170"/>
              <a:gd name="connsiteX3176" fmla="*/ 495110 w 2278811"/>
              <a:gd name="connsiteY3176" fmla="*/ 559994 h 2349170"/>
              <a:gd name="connsiteX3177" fmla="*/ 414719 w 2278811"/>
              <a:gd name="connsiteY3177" fmla="*/ 559994 h 2349170"/>
              <a:gd name="connsiteX3178" fmla="*/ 427388 w 2278811"/>
              <a:gd name="connsiteY3178" fmla="*/ 572758 h 2349170"/>
              <a:gd name="connsiteX3179" fmla="*/ 427388 w 2278811"/>
              <a:gd name="connsiteY3179" fmla="*/ 572853 h 2349170"/>
              <a:gd name="connsiteX3180" fmla="*/ 414528 w 2278811"/>
              <a:gd name="connsiteY3180" fmla="*/ 585521 h 2349170"/>
              <a:gd name="connsiteX3181" fmla="*/ 401862 w 2278811"/>
              <a:gd name="connsiteY3181" fmla="*/ 572663 h 2349170"/>
              <a:gd name="connsiteX3182" fmla="*/ 414719 w 2278811"/>
              <a:gd name="connsiteY3182" fmla="*/ 559994 h 2349170"/>
              <a:gd name="connsiteX3183" fmla="*/ 334329 w 2278811"/>
              <a:gd name="connsiteY3183" fmla="*/ 559994 h 2349170"/>
              <a:gd name="connsiteX3184" fmla="*/ 334425 w 2278811"/>
              <a:gd name="connsiteY3184" fmla="*/ 559994 h 2349170"/>
              <a:gd name="connsiteX3185" fmla="*/ 346998 w 2278811"/>
              <a:gd name="connsiteY3185" fmla="*/ 572758 h 2349170"/>
              <a:gd name="connsiteX3186" fmla="*/ 346998 w 2278811"/>
              <a:gd name="connsiteY3186" fmla="*/ 572853 h 2349170"/>
              <a:gd name="connsiteX3187" fmla="*/ 334139 w 2278811"/>
              <a:gd name="connsiteY3187" fmla="*/ 585521 h 2349170"/>
              <a:gd name="connsiteX3188" fmla="*/ 321470 w 2278811"/>
              <a:gd name="connsiteY3188" fmla="*/ 572663 h 2349170"/>
              <a:gd name="connsiteX3189" fmla="*/ 334329 w 2278811"/>
              <a:gd name="connsiteY3189" fmla="*/ 559994 h 2349170"/>
              <a:gd name="connsiteX3190" fmla="*/ 253939 w 2278811"/>
              <a:gd name="connsiteY3190" fmla="*/ 559994 h 2349170"/>
              <a:gd name="connsiteX3191" fmla="*/ 266701 w 2278811"/>
              <a:gd name="connsiteY3191" fmla="*/ 572758 h 2349170"/>
              <a:gd name="connsiteX3192" fmla="*/ 253939 w 2278811"/>
              <a:gd name="connsiteY3192" fmla="*/ 585521 h 2349170"/>
              <a:gd name="connsiteX3193" fmla="*/ 241175 w 2278811"/>
              <a:gd name="connsiteY3193" fmla="*/ 572758 h 2349170"/>
              <a:gd name="connsiteX3194" fmla="*/ 253939 w 2278811"/>
              <a:gd name="connsiteY3194" fmla="*/ 559994 h 2349170"/>
              <a:gd name="connsiteX3195" fmla="*/ 173548 w 2278811"/>
              <a:gd name="connsiteY3195" fmla="*/ 559994 h 2349170"/>
              <a:gd name="connsiteX3196" fmla="*/ 186310 w 2278811"/>
              <a:gd name="connsiteY3196" fmla="*/ 572758 h 2349170"/>
              <a:gd name="connsiteX3197" fmla="*/ 173548 w 2278811"/>
              <a:gd name="connsiteY3197" fmla="*/ 585521 h 2349170"/>
              <a:gd name="connsiteX3198" fmla="*/ 160784 w 2278811"/>
              <a:gd name="connsiteY3198" fmla="*/ 572758 h 2349170"/>
              <a:gd name="connsiteX3199" fmla="*/ 173548 w 2278811"/>
              <a:gd name="connsiteY3199" fmla="*/ 559994 h 2349170"/>
              <a:gd name="connsiteX3200" fmla="*/ 2091310 w 2278811"/>
              <a:gd name="connsiteY3200" fmla="*/ 487033 h 2349170"/>
              <a:gd name="connsiteX3201" fmla="*/ 2104074 w 2278811"/>
              <a:gd name="connsiteY3201" fmla="*/ 505224 h 2349170"/>
              <a:gd name="connsiteX3202" fmla="*/ 2102361 w 2278811"/>
              <a:gd name="connsiteY3202" fmla="*/ 505224 h 2349170"/>
              <a:gd name="connsiteX3203" fmla="*/ 2089692 w 2278811"/>
              <a:gd name="connsiteY3203" fmla="*/ 492843 h 2349170"/>
              <a:gd name="connsiteX3204" fmla="*/ 2091310 w 2278811"/>
              <a:gd name="connsiteY3204" fmla="*/ 487033 h 2349170"/>
              <a:gd name="connsiteX3205" fmla="*/ 185073 w 2278811"/>
              <a:gd name="connsiteY3205" fmla="*/ 486747 h 2349170"/>
              <a:gd name="connsiteX3206" fmla="*/ 186691 w 2278811"/>
              <a:gd name="connsiteY3206" fmla="*/ 492557 h 2349170"/>
              <a:gd name="connsiteX3207" fmla="*/ 173927 w 2278811"/>
              <a:gd name="connsiteY3207" fmla="*/ 504940 h 2349170"/>
              <a:gd name="connsiteX3208" fmla="*/ 172309 w 2278811"/>
              <a:gd name="connsiteY3208" fmla="*/ 504940 h 2349170"/>
              <a:gd name="connsiteX3209" fmla="*/ 185073 w 2278811"/>
              <a:gd name="connsiteY3209" fmla="*/ 486747 h 2349170"/>
              <a:gd name="connsiteX3210" fmla="*/ 2025064 w 2278811"/>
              <a:gd name="connsiteY3210" fmla="*/ 481012 h 2349170"/>
              <a:gd name="connsiteX3211" fmla="*/ 2037733 w 2278811"/>
              <a:gd name="connsiteY3211" fmla="*/ 493680 h 2349170"/>
              <a:gd name="connsiteX3212" fmla="*/ 2025064 w 2278811"/>
              <a:gd name="connsiteY3212" fmla="*/ 506349 h 2349170"/>
              <a:gd name="connsiteX3213" fmla="*/ 2012396 w 2278811"/>
              <a:gd name="connsiteY3213" fmla="*/ 493680 h 2349170"/>
              <a:gd name="connsiteX3214" fmla="*/ 2025064 w 2278811"/>
              <a:gd name="connsiteY3214" fmla="*/ 481012 h 2349170"/>
              <a:gd name="connsiteX3215" fmla="*/ 1944673 w 2278811"/>
              <a:gd name="connsiteY3215" fmla="*/ 481012 h 2349170"/>
              <a:gd name="connsiteX3216" fmla="*/ 1957342 w 2278811"/>
              <a:gd name="connsiteY3216" fmla="*/ 493680 h 2349170"/>
              <a:gd name="connsiteX3217" fmla="*/ 1944673 w 2278811"/>
              <a:gd name="connsiteY3217" fmla="*/ 506349 h 2349170"/>
              <a:gd name="connsiteX3218" fmla="*/ 1932005 w 2278811"/>
              <a:gd name="connsiteY3218" fmla="*/ 493680 h 2349170"/>
              <a:gd name="connsiteX3219" fmla="*/ 1944673 w 2278811"/>
              <a:gd name="connsiteY3219" fmla="*/ 481012 h 2349170"/>
              <a:gd name="connsiteX3220" fmla="*/ 1864377 w 2278811"/>
              <a:gd name="connsiteY3220" fmla="*/ 481012 h 2349170"/>
              <a:gd name="connsiteX3221" fmla="*/ 1877045 w 2278811"/>
              <a:gd name="connsiteY3221" fmla="*/ 493680 h 2349170"/>
              <a:gd name="connsiteX3222" fmla="*/ 1864377 w 2278811"/>
              <a:gd name="connsiteY3222" fmla="*/ 506349 h 2349170"/>
              <a:gd name="connsiteX3223" fmla="*/ 1851709 w 2278811"/>
              <a:gd name="connsiteY3223" fmla="*/ 493680 h 2349170"/>
              <a:gd name="connsiteX3224" fmla="*/ 1864377 w 2278811"/>
              <a:gd name="connsiteY3224" fmla="*/ 481012 h 2349170"/>
              <a:gd name="connsiteX3225" fmla="*/ 1783986 w 2278811"/>
              <a:gd name="connsiteY3225" fmla="*/ 481012 h 2349170"/>
              <a:gd name="connsiteX3226" fmla="*/ 1796654 w 2278811"/>
              <a:gd name="connsiteY3226" fmla="*/ 493680 h 2349170"/>
              <a:gd name="connsiteX3227" fmla="*/ 1783986 w 2278811"/>
              <a:gd name="connsiteY3227" fmla="*/ 506349 h 2349170"/>
              <a:gd name="connsiteX3228" fmla="*/ 1771318 w 2278811"/>
              <a:gd name="connsiteY3228" fmla="*/ 493680 h 2349170"/>
              <a:gd name="connsiteX3229" fmla="*/ 1783986 w 2278811"/>
              <a:gd name="connsiteY3229" fmla="*/ 481012 h 2349170"/>
              <a:gd name="connsiteX3230" fmla="*/ 1703595 w 2278811"/>
              <a:gd name="connsiteY3230" fmla="*/ 481012 h 2349170"/>
              <a:gd name="connsiteX3231" fmla="*/ 1716264 w 2278811"/>
              <a:gd name="connsiteY3231" fmla="*/ 493680 h 2349170"/>
              <a:gd name="connsiteX3232" fmla="*/ 1703595 w 2278811"/>
              <a:gd name="connsiteY3232" fmla="*/ 506349 h 2349170"/>
              <a:gd name="connsiteX3233" fmla="*/ 1690927 w 2278811"/>
              <a:gd name="connsiteY3233" fmla="*/ 493680 h 2349170"/>
              <a:gd name="connsiteX3234" fmla="*/ 1703595 w 2278811"/>
              <a:gd name="connsiteY3234" fmla="*/ 481012 h 2349170"/>
              <a:gd name="connsiteX3235" fmla="*/ 1623204 w 2278811"/>
              <a:gd name="connsiteY3235" fmla="*/ 481012 h 2349170"/>
              <a:gd name="connsiteX3236" fmla="*/ 1635873 w 2278811"/>
              <a:gd name="connsiteY3236" fmla="*/ 493680 h 2349170"/>
              <a:gd name="connsiteX3237" fmla="*/ 1623204 w 2278811"/>
              <a:gd name="connsiteY3237" fmla="*/ 506349 h 2349170"/>
              <a:gd name="connsiteX3238" fmla="*/ 1610536 w 2278811"/>
              <a:gd name="connsiteY3238" fmla="*/ 493680 h 2349170"/>
              <a:gd name="connsiteX3239" fmla="*/ 1623204 w 2278811"/>
              <a:gd name="connsiteY3239" fmla="*/ 481012 h 2349170"/>
              <a:gd name="connsiteX3240" fmla="*/ 1542909 w 2278811"/>
              <a:gd name="connsiteY3240" fmla="*/ 481012 h 2349170"/>
              <a:gd name="connsiteX3241" fmla="*/ 1555577 w 2278811"/>
              <a:gd name="connsiteY3241" fmla="*/ 493680 h 2349170"/>
              <a:gd name="connsiteX3242" fmla="*/ 1542909 w 2278811"/>
              <a:gd name="connsiteY3242" fmla="*/ 506349 h 2349170"/>
              <a:gd name="connsiteX3243" fmla="*/ 1530241 w 2278811"/>
              <a:gd name="connsiteY3243" fmla="*/ 493680 h 2349170"/>
              <a:gd name="connsiteX3244" fmla="*/ 1542909 w 2278811"/>
              <a:gd name="connsiteY3244" fmla="*/ 481012 h 2349170"/>
              <a:gd name="connsiteX3245" fmla="*/ 1462518 w 2278811"/>
              <a:gd name="connsiteY3245" fmla="*/ 481012 h 2349170"/>
              <a:gd name="connsiteX3246" fmla="*/ 1475186 w 2278811"/>
              <a:gd name="connsiteY3246" fmla="*/ 493680 h 2349170"/>
              <a:gd name="connsiteX3247" fmla="*/ 1462518 w 2278811"/>
              <a:gd name="connsiteY3247" fmla="*/ 506349 h 2349170"/>
              <a:gd name="connsiteX3248" fmla="*/ 1449850 w 2278811"/>
              <a:gd name="connsiteY3248" fmla="*/ 493680 h 2349170"/>
              <a:gd name="connsiteX3249" fmla="*/ 1462518 w 2278811"/>
              <a:gd name="connsiteY3249" fmla="*/ 481012 h 2349170"/>
              <a:gd name="connsiteX3250" fmla="*/ 1382127 w 2278811"/>
              <a:gd name="connsiteY3250" fmla="*/ 481012 h 2349170"/>
              <a:gd name="connsiteX3251" fmla="*/ 1394796 w 2278811"/>
              <a:gd name="connsiteY3251" fmla="*/ 493680 h 2349170"/>
              <a:gd name="connsiteX3252" fmla="*/ 1382127 w 2278811"/>
              <a:gd name="connsiteY3252" fmla="*/ 506349 h 2349170"/>
              <a:gd name="connsiteX3253" fmla="*/ 1369459 w 2278811"/>
              <a:gd name="connsiteY3253" fmla="*/ 493680 h 2349170"/>
              <a:gd name="connsiteX3254" fmla="*/ 1382127 w 2278811"/>
              <a:gd name="connsiteY3254" fmla="*/ 481012 h 2349170"/>
              <a:gd name="connsiteX3255" fmla="*/ 1301736 w 2278811"/>
              <a:gd name="connsiteY3255" fmla="*/ 481012 h 2349170"/>
              <a:gd name="connsiteX3256" fmla="*/ 1314405 w 2278811"/>
              <a:gd name="connsiteY3256" fmla="*/ 493680 h 2349170"/>
              <a:gd name="connsiteX3257" fmla="*/ 1301736 w 2278811"/>
              <a:gd name="connsiteY3257" fmla="*/ 506349 h 2349170"/>
              <a:gd name="connsiteX3258" fmla="*/ 1289068 w 2278811"/>
              <a:gd name="connsiteY3258" fmla="*/ 493680 h 2349170"/>
              <a:gd name="connsiteX3259" fmla="*/ 1301736 w 2278811"/>
              <a:gd name="connsiteY3259" fmla="*/ 481012 h 2349170"/>
              <a:gd name="connsiteX3260" fmla="*/ 1221440 w 2278811"/>
              <a:gd name="connsiteY3260" fmla="*/ 481012 h 2349170"/>
              <a:gd name="connsiteX3261" fmla="*/ 1234108 w 2278811"/>
              <a:gd name="connsiteY3261" fmla="*/ 493680 h 2349170"/>
              <a:gd name="connsiteX3262" fmla="*/ 1221440 w 2278811"/>
              <a:gd name="connsiteY3262" fmla="*/ 506349 h 2349170"/>
              <a:gd name="connsiteX3263" fmla="*/ 1208772 w 2278811"/>
              <a:gd name="connsiteY3263" fmla="*/ 493680 h 2349170"/>
              <a:gd name="connsiteX3264" fmla="*/ 1221440 w 2278811"/>
              <a:gd name="connsiteY3264" fmla="*/ 481012 h 2349170"/>
              <a:gd name="connsiteX3265" fmla="*/ 1141049 w 2278811"/>
              <a:gd name="connsiteY3265" fmla="*/ 481012 h 2349170"/>
              <a:gd name="connsiteX3266" fmla="*/ 1153718 w 2278811"/>
              <a:gd name="connsiteY3266" fmla="*/ 493680 h 2349170"/>
              <a:gd name="connsiteX3267" fmla="*/ 1141049 w 2278811"/>
              <a:gd name="connsiteY3267" fmla="*/ 506349 h 2349170"/>
              <a:gd name="connsiteX3268" fmla="*/ 1128381 w 2278811"/>
              <a:gd name="connsiteY3268" fmla="*/ 493680 h 2349170"/>
              <a:gd name="connsiteX3269" fmla="*/ 1141049 w 2278811"/>
              <a:gd name="connsiteY3269" fmla="*/ 481012 h 2349170"/>
              <a:gd name="connsiteX3270" fmla="*/ 1060658 w 2278811"/>
              <a:gd name="connsiteY3270" fmla="*/ 481012 h 2349170"/>
              <a:gd name="connsiteX3271" fmla="*/ 1073326 w 2278811"/>
              <a:gd name="connsiteY3271" fmla="*/ 493680 h 2349170"/>
              <a:gd name="connsiteX3272" fmla="*/ 1060658 w 2278811"/>
              <a:gd name="connsiteY3272" fmla="*/ 506349 h 2349170"/>
              <a:gd name="connsiteX3273" fmla="*/ 1047990 w 2278811"/>
              <a:gd name="connsiteY3273" fmla="*/ 493680 h 2349170"/>
              <a:gd name="connsiteX3274" fmla="*/ 1060658 w 2278811"/>
              <a:gd name="connsiteY3274" fmla="*/ 481012 h 2349170"/>
              <a:gd name="connsiteX3275" fmla="*/ 980267 w 2278811"/>
              <a:gd name="connsiteY3275" fmla="*/ 481012 h 2349170"/>
              <a:gd name="connsiteX3276" fmla="*/ 992936 w 2278811"/>
              <a:gd name="connsiteY3276" fmla="*/ 493680 h 2349170"/>
              <a:gd name="connsiteX3277" fmla="*/ 980267 w 2278811"/>
              <a:gd name="connsiteY3277" fmla="*/ 506349 h 2349170"/>
              <a:gd name="connsiteX3278" fmla="*/ 967599 w 2278811"/>
              <a:gd name="connsiteY3278" fmla="*/ 493680 h 2349170"/>
              <a:gd name="connsiteX3279" fmla="*/ 980267 w 2278811"/>
              <a:gd name="connsiteY3279" fmla="*/ 481012 h 2349170"/>
              <a:gd name="connsiteX3280" fmla="*/ 899971 w 2278811"/>
              <a:gd name="connsiteY3280" fmla="*/ 481012 h 2349170"/>
              <a:gd name="connsiteX3281" fmla="*/ 912640 w 2278811"/>
              <a:gd name="connsiteY3281" fmla="*/ 493680 h 2349170"/>
              <a:gd name="connsiteX3282" fmla="*/ 899971 w 2278811"/>
              <a:gd name="connsiteY3282" fmla="*/ 506349 h 2349170"/>
              <a:gd name="connsiteX3283" fmla="*/ 887303 w 2278811"/>
              <a:gd name="connsiteY3283" fmla="*/ 493680 h 2349170"/>
              <a:gd name="connsiteX3284" fmla="*/ 899971 w 2278811"/>
              <a:gd name="connsiteY3284" fmla="*/ 481012 h 2349170"/>
              <a:gd name="connsiteX3285" fmla="*/ 819580 w 2278811"/>
              <a:gd name="connsiteY3285" fmla="*/ 481012 h 2349170"/>
              <a:gd name="connsiteX3286" fmla="*/ 832249 w 2278811"/>
              <a:gd name="connsiteY3286" fmla="*/ 493680 h 2349170"/>
              <a:gd name="connsiteX3287" fmla="*/ 819580 w 2278811"/>
              <a:gd name="connsiteY3287" fmla="*/ 506349 h 2349170"/>
              <a:gd name="connsiteX3288" fmla="*/ 806912 w 2278811"/>
              <a:gd name="connsiteY3288" fmla="*/ 493680 h 2349170"/>
              <a:gd name="connsiteX3289" fmla="*/ 819580 w 2278811"/>
              <a:gd name="connsiteY3289" fmla="*/ 481012 h 2349170"/>
              <a:gd name="connsiteX3290" fmla="*/ 739189 w 2278811"/>
              <a:gd name="connsiteY3290" fmla="*/ 481012 h 2349170"/>
              <a:gd name="connsiteX3291" fmla="*/ 751857 w 2278811"/>
              <a:gd name="connsiteY3291" fmla="*/ 493680 h 2349170"/>
              <a:gd name="connsiteX3292" fmla="*/ 739189 w 2278811"/>
              <a:gd name="connsiteY3292" fmla="*/ 506349 h 2349170"/>
              <a:gd name="connsiteX3293" fmla="*/ 726521 w 2278811"/>
              <a:gd name="connsiteY3293" fmla="*/ 493680 h 2349170"/>
              <a:gd name="connsiteX3294" fmla="*/ 739189 w 2278811"/>
              <a:gd name="connsiteY3294" fmla="*/ 481012 h 2349170"/>
              <a:gd name="connsiteX3295" fmla="*/ 658798 w 2278811"/>
              <a:gd name="connsiteY3295" fmla="*/ 481012 h 2349170"/>
              <a:gd name="connsiteX3296" fmla="*/ 671467 w 2278811"/>
              <a:gd name="connsiteY3296" fmla="*/ 493680 h 2349170"/>
              <a:gd name="connsiteX3297" fmla="*/ 658798 w 2278811"/>
              <a:gd name="connsiteY3297" fmla="*/ 506349 h 2349170"/>
              <a:gd name="connsiteX3298" fmla="*/ 646130 w 2278811"/>
              <a:gd name="connsiteY3298" fmla="*/ 493680 h 2349170"/>
              <a:gd name="connsiteX3299" fmla="*/ 658798 w 2278811"/>
              <a:gd name="connsiteY3299" fmla="*/ 481012 h 2349170"/>
              <a:gd name="connsiteX3300" fmla="*/ 578502 w 2278811"/>
              <a:gd name="connsiteY3300" fmla="*/ 481012 h 2349170"/>
              <a:gd name="connsiteX3301" fmla="*/ 591170 w 2278811"/>
              <a:gd name="connsiteY3301" fmla="*/ 493680 h 2349170"/>
              <a:gd name="connsiteX3302" fmla="*/ 578502 w 2278811"/>
              <a:gd name="connsiteY3302" fmla="*/ 506349 h 2349170"/>
              <a:gd name="connsiteX3303" fmla="*/ 565834 w 2278811"/>
              <a:gd name="connsiteY3303" fmla="*/ 493680 h 2349170"/>
              <a:gd name="connsiteX3304" fmla="*/ 578502 w 2278811"/>
              <a:gd name="connsiteY3304" fmla="*/ 481012 h 2349170"/>
              <a:gd name="connsiteX3305" fmla="*/ 498111 w 2278811"/>
              <a:gd name="connsiteY3305" fmla="*/ 481012 h 2349170"/>
              <a:gd name="connsiteX3306" fmla="*/ 510780 w 2278811"/>
              <a:gd name="connsiteY3306" fmla="*/ 493680 h 2349170"/>
              <a:gd name="connsiteX3307" fmla="*/ 498111 w 2278811"/>
              <a:gd name="connsiteY3307" fmla="*/ 506349 h 2349170"/>
              <a:gd name="connsiteX3308" fmla="*/ 485443 w 2278811"/>
              <a:gd name="connsiteY3308" fmla="*/ 493680 h 2349170"/>
              <a:gd name="connsiteX3309" fmla="*/ 498111 w 2278811"/>
              <a:gd name="connsiteY3309" fmla="*/ 481012 h 2349170"/>
              <a:gd name="connsiteX3310" fmla="*/ 417720 w 2278811"/>
              <a:gd name="connsiteY3310" fmla="*/ 481012 h 2349170"/>
              <a:gd name="connsiteX3311" fmla="*/ 430388 w 2278811"/>
              <a:gd name="connsiteY3311" fmla="*/ 493680 h 2349170"/>
              <a:gd name="connsiteX3312" fmla="*/ 417720 w 2278811"/>
              <a:gd name="connsiteY3312" fmla="*/ 506349 h 2349170"/>
              <a:gd name="connsiteX3313" fmla="*/ 405052 w 2278811"/>
              <a:gd name="connsiteY3313" fmla="*/ 493680 h 2349170"/>
              <a:gd name="connsiteX3314" fmla="*/ 417720 w 2278811"/>
              <a:gd name="connsiteY3314" fmla="*/ 481012 h 2349170"/>
              <a:gd name="connsiteX3315" fmla="*/ 337329 w 2278811"/>
              <a:gd name="connsiteY3315" fmla="*/ 481012 h 2349170"/>
              <a:gd name="connsiteX3316" fmla="*/ 349997 w 2278811"/>
              <a:gd name="connsiteY3316" fmla="*/ 493680 h 2349170"/>
              <a:gd name="connsiteX3317" fmla="*/ 337329 w 2278811"/>
              <a:gd name="connsiteY3317" fmla="*/ 506349 h 2349170"/>
              <a:gd name="connsiteX3318" fmla="*/ 324661 w 2278811"/>
              <a:gd name="connsiteY3318" fmla="*/ 493680 h 2349170"/>
              <a:gd name="connsiteX3319" fmla="*/ 337329 w 2278811"/>
              <a:gd name="connsiteY3319" fmla="*/ 481012 h 2349170"/>
              <a:gd name="connsiteX3320" fmla="*/ 257034 w 2278811"/>
              <a:gd name="connsiteY3320" fmla="*/ 481012 h 2349170"/>
              <a:gd name="connsiteX3321" fmla="*/ 269702 w 2278811"/>
              <a:gd name="connsiteY3321" fmla="*/ 493680 h 2349170"/>
              <a:gd name="connsiteX3322" fmla="*/ 257034 w 2278811"/>
              <a:gd name="connsiteY3322" fmla="*/ 506349 h 2349170"/>
              <a:gd name="connsiteX3323" fmla="*/ 244366 w 2278811"/>
              <a:gd name="connsiteY3323" fmla="*/ 493680 h 2349170"/>
              <a:gd name="connsiteX3324" fmla="*/ 257034 w 2278811"/>
              <a:gd name="connsiteY3324" fmla="*/ 481012 h 2349170"/>
              <a:gd name="connsiteX3325" fmla="*/ 1941672 w 2278811"/>
              <a:gd name="connsiteY3325" fmla="*/ 399688 h 2349170"/>
              <a:gd name="connsiteX3326" fmla="*/ 1954341 w 2278811"/>
              <a:gd name="connsiteY3326" fmla="*/ 412356 h 2349170"/>
              <a:gd name="connsiteX3327" fmla="*/ 1954341 w 2278811"/>
              <a:gd name="connsiteY3327" fmla="*/ 412546 h 2349170"/>
              <a:gd name="connsiteX3328" fmla="*/ 1941482 w 2278811"/>
              <a:gd name="connsiteY3328" fmla="*/ 425215 h 2349170"/>
              <a:gd name="connsiteX3329" fmla="*/ 1928813 w 2278811"/>
              <a:gd name="connsiteY3329" fmla="*/ 412356 h 2349170"/>
              <a:gd name="connsiteX3330" fmla="*/ 1941672 w 2278811"/>
              <a:gd name="connsiteY3330" fmla="*/ 399688 h 2349170"/>
              <a:gd name="connsiteX3331" fmla="*/ 1861282 w 2278811"/>
              <a:gd name="connsiteY3331" fmla="*/ 399688 h 2349170"/>
              <a:gd name="connsiteX3332" fmla="*/ 1874044 w 2278811"/>
              <a:gd name="connsiteY3332" fmla="*/ 412355 h 2349170"/>
              <a:gd name="connsiteX3333" fmla="*/ 1874044 w 2278811"/>
              <a:gd name="connsiteY3333" fmla="*/ 412451 h 2349170"/>
              <a:gd name="connsiteX3334" fmla="*/ 1861282 w 2278811"/>
              <a:gd name="connsiteY3334" fmla="*/ 425215 h 2349170"/>
              <a:gd name="connsiteX3335" fmla="*/ 1848518 w 2278811"/>
              <a:gd name="connsiteY3335" fmla="*/ 412451 h 2349170"/>
              <a:gd name="connsiteX3336" fmla="*/ 1861282 w 2278811"/>
              <a:gd name="connsiteY3336" fmla="*/ 399688 h 2349170"/>
              <a:gd name="connsiteX3337" fmla="*/ 1780985 w 2278811"/>
              <a:gd name="connsiteY3337" fmla="*/ 399688 h 2349170"/>
              <a:gd name="connsiteX3338" fmla="*/ 1793654 w 2278811"/>
              <a:gd name="connsiteY3338" fmla="*/ 412356 h 2349170"/>
              <a:gd name="connsiteX3339" fmla="*/ 1793654 w 2278811"/>
              <a:gd name="connsiteY3339" fmla="*/ 412546 h 2349170"/>
              <a:gd name="connsiteX3340" fmla="*/ 1780797 w 2278811"/>
              <a:gd name="connsiteY3340" fmla="*/ 425215 h 2349170"/>
              <a:gd name="connsiteX3341" fmla="*/ 1768128 w 2278811"/>
              <a:gd name="connsiteY3341" fmla="*/ 412356 h 2349170"/>
              <a:gd name="connsiteX3342" fmla="*/ 1780985 w 2278811"/>
              <a:gd name="connsiteY3342" fmla="*/ 399688 h 2349170"/>
              <a:gd name="connsiteX3343" fmla="*/ 1700594 w 2278811"/>
              <a:gd name="connsiteY3343" fmla="*/ 399688 h 2349170"/>
              <a:gd name="connsiteX3344" fmla="*/ 1713263 w 2278811"/>
              <a:gd name="connsiteY3344" fmla="*/ 412356 h 2349170"/>
              <a:gd name="connsiteX3345" fmla="*/ 1713263 w 2278811"/>
              <a:gd name="connsiteY3345" fmla="*/ 412546 h 2349170"/>
              <a:gd name="connsiteX3346" fmla="*/ 1700403 w 2278811"/>
              <a:gd name="connsiteY3346" fmla="*/ 425215 h 2349170"/>
              <a:gd name="connsiteX3347" fmla="*/ 1687737 w 2278811"/>
              <a:gd name="connsiteY3347" fmla="*/ 412356 h 2349170"/>
              <a:gd name="connsiteX3348" fmla="*/ 1700594 w 2278811"/>
              <a:gd name="connsiteY3348" fmla="*/ 399688 h 2349170"/>
              <a:gd name="connsiteX3349" fmla="*/ 1620204 w 2278811"/>
              <a:gd name="connsiteY3349" fmla="*/ 399688 h 2349170"/>
              <a:gd name="connsiteX3350" fmla="*/ 1632873 w 2278811"/>
              <a:gd name="connsiteY3350" fmla="*/ 412356 h 2349170"/>
              <a:gd name="connsiteX3351" fmla="*/ 1632873 w 2278811"/>
              <a:gd name="connsiteY3351" fmla="*/ 412546 h 2349170"/>
              <a:gd name="connsiteX3352" fmla="*/ 1620014 w 2278811"/>
              <a:gd name="connsiteY3352" fmla="*/ 425215 h 2349170"/>
              <a:gd name="connsiteX3353" fmla="*/ 1607345 w 2278811"/>
              <a:gd name="connsiteY3353" fmla="*/ 412356 h 2349170"/>
              <a:gd name="connsiteX3354" fmla="*/ 1620204 w 2278811"/>
              <a:gd name="connsiteY3354" fmla="*/ 399688 h 2349170"/>
              <a:gd name="connsiteX3355" fmla="*/ 1539814 w 2278811"/>
              <a:gd name="connsiteY3355" fmla="*/ 399688 h 2349170"/>
              <a:gd name="connsiteX3356" fmla="*/ 1552576 w 2278811"/>
              <a:gd name="connsiteY3356" fmla="*/ 412355 h 2349170"/>
              <a:gd name="connsiteX3357" fmla="*/ 1552576 w 2278811"/>
              <a:gd name="connsiteY3357" fmla="*/ 412451 h 2349170"/>
              <a:gd name="connsiteX3358" fmla="*/ 1539814 w 2278811"/>
              <a:gd name="connsiteY3358" fmla="*/ 425215 h 2349170"/>
              <a:gd name="connsiteX3359" fmla="*/ 1527050 w 2278811"/>
              <a:gd name="connsiteY3359" fmla="*/ 412451 h 2349170"/>
              <a:gd name="connsiteX3360" fmla="*/ 1539814 w 2278811"/>
              <a:gd name="connsiteY3360" fmla="*/ 399688 h 2349170"/>
              <a:gd name="connsiteX3361" fmla="*/ 1459423 w 2278811"/>
              <a:gd name="connsiteY3361" fmla="*/ 399688 h 2349170"/>
              <a:gd name="connsiteX3362" fmla="*/ 1472185 w 2278811"/>
              <a:gd name="connsiteY3362" fmla="*/ 412355 h 2349170"/>
              <a:gd name="connsiteX3363" fmla="*/ 1472185 w 2278811"/>
              <a:gd name="connsiteY3363" fmla="*/ 412451 h 2349170"/>
              <a:gd name="connsiteX3364" fmla="*/ 1459423 w 2278811"/>
              <a:gd name="connsiteY3364" fmla="*/ 425215 h 2349170"/>
              <a:gd name="connsiteX3365" fmla="*/ 1446659 w 2278811"/>
              <a:gd name="connsiteY3365" fmla="*/ 412451 h 2349170"/>
              <a:gd name="connsiteX3366" fmla="*/ 1459423 w 2278811"/>
              <a:gd name="connsiteY3366" fmla="*/ 399688 h 2349170"/>
              <a:gd name="connsiteX3367" fmla="*/ 1379126 w 2278811"/>
              <a:gd name="connsiteY3367" fmla="*/ 399688 h 2349170"/>
              <a:gd name="connsiteX3368" fmla="*/ 1391795 w 2278811"/>
              <a:gd name="connsiteY3368" fmla="*/ 412356 h 2349170"/>
              <a:gd name="connsiteX3369" fmla="*/ 1391795 w 2278811"/>
              <a:gd name="connsiteY3369" fmla="*/ 412546 h 2349170"/>
              <a:gd name="connsiteX3370" fmla="*/ 1378935 w 2278811"/>
              <a:gd name="connsiteY3370" fmla="*/ 425215 h 2349170"/>
              <a:gd name="connsiteX3371" fmla="*/ 1366269 w 2278811"/>
              <a:gd name="connsiteY3371" fmla="*/ 412356 h 2349170"/>
              <a:gd name="connsiteX3372" fmla="*/ 1379126 w 2278811"/>
              <a:gd name="connsiteY3372" fmla="*/ 399688 h 2349170"/>
              <a:gd name="connsiteX3373" fmla="*/ 1298735 w 2278811"/>
              <a:gd name="connsiteY3373" fmla="*/ 399688 h 2349170"/>
              <a:gd name="connsiteX3374" fmla="*/ 1311404 w 2278811"/>
              <a:gd name="connsiteY3374" fmla="*/ 412356 h 2349170"/>
              <a:gd name="connsiteX3375" fmla="*/ 1311404 w 2278811"/>
              <a:gd name="connsiteY3375" fmla="*/ 412546 h 2349170"/>
              <a:gd name="connsiteX3376" fmla="*/ 1298545 w 2278811"/>
              <a:gd name="connsiteY3376" fmla="*/ 425215 h 2349170"/>
              <a:gd name="connsiteX3377" fmla="*/ 1285876 w 2278811"/>
              <a:gd name="connsiteY3377" fmla="*/ 412356 h 2349170"/>
              <a:gd name="connsiteX3378" fmla="*/ 1298735 w 2278811"/>
              <a:gd name="connsiteY3378" fmla="*/ 399688 h 2349170"/>
              <a:gd name="connsiteX3379" fmla="*/ 1218345 w 2278811"/>
              <a:gd name="connsiteY3379" fmla="*/ 399688 h 2349170"/>
              <a:gd name="connsiteX3380" fmla="*/ 1231107 w 2278811"/>
              <a:gd name="connsiteY3380" fmla="*/ 412355 h 2349170"/>
              <a:gd name="connsiteX3381" fmla="*/ 1231107 w 2278811"/>
              <a:gd name="connsiteY3381" fmla="*/ 412451 h 2349170"/>
              <a:gd name="connsiteX3382" fmla="*/ 1218345 w 2278811"/>
              <a:gd name="connsiteY3382" fmla="*/ 425215 h 2349170"/>
              <a:gd name="connsiteX3383" fmla="*/ 1205581 w 2278811"/>
              <a:gd name="connsiteY3383" fmla="*/ 412451 h 2349170"/>
              <a:gd name="connsiteX3384" fmla="*/ 1218345 w 2278811"/>
              <a:gd name="connsiteY3384" fmla="*/ 399688 h 2349170"/>
              <a:gd name="connsiteX3385" fmla="*/ 1138047 w 2278811"/>
              <a:gd name="connsiteY3385" fmla="*/ 399688 h 2349170"/>
              <a:gd name="connsiteX3386" fmla="*/ 1150716 w 2278811"/>
              <a:gd name="connsiteY3386" fmla="*/ 412356 h 2349170"/>
              <a:gd name="connsiteX3387" fmla="*/ 1150716 w 2278811"/>
              <a:gd name="connsiteY3387" fmla="*/ 412546 h 2349170"/>
              <a:gd name="connsiteX3388" fmla="*/ 1137859 w 2278811"/>
              <a:gd name="connsiteY3388" fmla="*/ 425215 h 2349170"/>
              <a:gd name="connsiteX3389" fmla="*/ 1125190 w 2278811"/>
              <a:gd name="connsiteY3389" fmla="*/ 412356 h 2349170"/>
              <a:gd name="connsiteX3390" fmla="*/ 1138047 w 2278811"/>
              <a:gd name="connsiteY3390" fmla="*/ 399688 h 2349170"/>
              <a:gd name="connsiteX3391" fmla="*/ 1057657 w 2278811"/>
              <a:gd name="connsiteY3391" fmla="*/ 399688 h 2349170"/>
              <a:gd name="connsiteX3392" fmla="*/ 1070326 w 2278811"/>
              <a:gd name="connsiteY3392" fmla="*/ 412356 h 2349170"/>
              <a:gd name="connsiteX3393" fmla="*/ 1070326 w 2278811"/>
              <a:gd name="connsiteY3393" fmla="*/ 412546 h 2349170"/>
              <a:gd name="connsiteX3394" fmla="*/ 1057466 w 2278811"/>
              <a:gd name="connsiteY3394" fmla="*/ 425215 h 2349170"/>
              <a:gd name="connsiteX3395" fmla="*/ 1044800 w 2278811"/>
              <a:gd name="connsiteY3395" fmla="*/ 412356 h 2349170"/>
              <a:gd name="connsiteX3396" fmla="*/ 1057657 w 2278811"/>
              <a:gd name="connsiteY3396" fmla="*/ 399688 h 2349170"/>
              <a:gd name="connsiteX3397" fmla="*/ 977266 w 2278811"/>
              <a:gd name="connsiteY3397" fmla="*/ 399688 h 2349170"/>
              <a:gd name="connsiteX3398" fmla="*/ 989935 w 2278811"/>
              <a:gd name="connsiteY3398" fmla="*/ 412356 h 2349170"/>
              <a:gd name="connsiteX3399" fmla="*/ 989935 w 2278811"/>
              <a:gd name="connsiteY3399" fmla="*/ 412546 h 2349170"/>
              <a:gd name="connsiteX3400" fmla="*/ 977076 w 2278811"/>
              <a:gd name="connsiteY3400" fmla="*/ 425215 h 2349170"/>
              <a:gd name="connsiteX3401" fmla="*/ 964407 w 2278811"/>
              <a:gd name="connsiteY3401" fmla="*/ 412356 h 2349170"/>
              <a:gd name="connsiteX3402" fmla="*/ 977266 w 2278811"/>
              <a:gd name="connsiteY3402" fmla="*/ 399688 h 2349170"/>
              <a:gd name="connsiteX3403" fmla="*/ 896876 w 2278811"/>
              <a:gd name="connsiteY3403" fmla="*/ 399688 h 2349170"/>
              <a:gd name="connsiteX3404" fmla="*/ 909638 w 2278811"/>
              <a:gd name="connsiteY3404" fmla="*/ 412355 h 2349170"/>
              <a:gd name="connsiteX3405" fmla="*/ 909638 w 2278811"/>
              <a:gd name="connsiteY3405" fmla="*/ 412451 h 2349170"/>
              <a:gd name="connsiteX3406" fmla="*/ 896876 w 2278811"/>
              <a:gd name="connsiteY3406" fmla="*/ 425215 h 2349170"/>
              <a:gd name="connsiteX3407" fmla="*/ 884112 w 2278811"/>
              <a:gd name="connsiteY3407" fmla="*/ 412451 h 2349170"/>
              <a:gd name="connsiteX3408" fmla="*/ 896876 w 2278811"/>
              <a:gd name="connsiteY3408" fmla="*/ 399688 h 2349170"/>
              <a:gd name="connsiteX3409" fmla="*/ 816486 w 2278811"/>
              <a:gd name="connsiteY3409" fmla="*/ 399688 h 2349170"/>
              <a:gd name="connsiteX3410" fmla="*/ 829248 w 2278811"/>
              <a:gd name="connsiteY3410" fmla="*/ 412355 h 2349170"/>
              <a:gd name="connsiteX3411" fmla="*/ 829248 w 2278811"/>
              <a:gd name="connsiteY3411" fmla="*/ 412451 h 2349170"/>
              <a:gd name="connsiteX3412" fmla="*/ 816486 w 2278811"/>
              <a:gd name="connsiteY3412" fmla="*/ 425215 h 2349170"/>
              <a:gd name="connsiteX3413" fmla="*/ 803722 w 2278811"/>
              <a:gd name="connsiteY3413" fmla="*/ 412451 h 2349170"/>
              <a:gd name="connsiteX3414" fmla="*/ 816486 w 2278811"/>
              <a:gd name="connsiteY3414" fmla="*/ 399688 h 2349170"/>
              <a:gd name="connsiteX3415" fmla="*/ 736188 w 2278811"/>
              <a:gd name="connsiteY3415" fmla="*/ 399688 h 2349170"/>
              <a:gd name="connsiteX3416" fmla="*/ 748857 w 2278811"/>
              <a:gd name="connsiteY3416" fmla="*/ 412356 h 2349170"/>
              <a:gd name="connsiteX3417" fmla="*/ 748857 w 2278811"/>
              <a:gd name="connsiteY3417" fmla="*/ 412546 h 2349170"/>
              <a:gd name="connsiteX3418" fmla="*/ 735997 w 2278811"/>
              <a:gd name="connsiteY3418" fmla="*/ 425215 h 2349170"/>
              <a:gd name="connsiteX3419" fmla="*/ 723331 w 2278811"/>
              <a:gd name="connsiteY3419" fmla="*/ 412356 h 2349170"/>
              <a:gd name="connsiteX3420" fmla="*/ 736188 w 2278811"/>
              <a:gd name="connsiteY3420" fmla="*/ 399688 h 2349170"/>
              <a:gd name="connsiteX3421" fmla="*/ 655797 w 2278811"/>
              <a:gd name="connsiteY3421" fmla="*/ 399688 h 2349170"/>
              <a:gd name="connsiteX3422" fmla="*/ 668466 w 2278811"/>
              <a:gd name="connsiteY3422" fmla="*/ 412356 h 2349170"/>
              <a:gd name="connsiteX3423" fmla="*/ 668466 w 2278811"/>
              <a:gd name="connsiteY3423" fmla="*/ 412546 h 2349170"/>
              <a:gd name="connsiteX3424" fmla="*/ 655607 w 2278811"/>
              <a:gd name="connsiteY3424" fmla="*/ 425215 h 2349170"/>
              <a:gd name="connsiteX3425" fmla="*/ 642938 w 2278811"/>
              <a:gd name="connsiteY3425" fmla="*/ 412356 h 2349170"/>
              <a:gd name="connsiteX3426" fmla="*/ 655797 w 2278811"/>
              <a:gd name="connsiteY3426" fmla="*/ 399688 h 2349170"/>
              <a:gd name="connsiteX3427" fmla="*/ 575407 w 2278811"/>
              <a:gd name="connsiteY3427" fmla="*/ 399688 h 2349170"/>
              <a:gd name="connsiteX3428" fmla="*/ 588169 w 2278811"/>
              <a:gd name="connsiteY3428" fmla="*/ 412355 h 2349170"/>
              <a:gd name="connsiteX3429" fmla="*/ 588169 w 2278811"/>
              <a:gd name="connsiteY3429" fmla="*/ 412451 h 2349170"/>
              <a:gd name="connsiteX3430" fmla="*/ 575407 w 2278811"/>
              <a:gd name="connsiteY3430" fmla="*/ 425215 h 2349170"/>
              <a:gd name="connsiteX3431" fmla="*/ 562643 w 2278811"/>
              <a:gd name="connsiteY3431" fmla="*/ 412451 h 2349170"/>
              <a:gd name="connsiteX3432" fmla="*/ 575407 w 2278811"/>
              <a:gd name="connsiteY3432" fmla="*/ 399688 h 2349170"/>
              <a:gd name="connsiteX3433" fmla="*/ 495110 w 2278811"/>
              <a:gd name="connsiteY3433" fmla="*/ 399688 h 2349170"/>
              <a:gd name="connsiteX3434" fmla="*/ 507779 w 2278811"/>
              <a:gd name="connsiteY3434" fmla="*/ 412356 h 2349170"/>
              <a:gd name="connsiteX3435" fmla="*/ 507779 w 2278811"/>
              <a:gd name="connsiteY3435" fmla="*/ 412546 h 2349170"/>
              <a:gd name="connsiteX3436" fmla="*/ 494922 w 2278811"/>
              <a:gd name="connsiteY3436" fmla="*/ 425215 h 2349170"/>
              <a:gd name="connsiteX3437" fmla="*/ 482253 w 2278811"/>
              <a:gd name="connsiteY3437" fmla="*/ 412356 h 2349170"/>
              <a:gd name="connsiteX3438" fmla="*/ 495110 w 2278811"/>
              <a:gd name="connsiteY3438" fmla="*/ 399688 h 2349170"/>
              <a:gd name="connsiteX3439" fmla="*/ 414719 w 2278811"/>
              <a:gd name="connsiteY3439" fmla="*/ 399688 h 2349170"/>
              <a:gd name="connsiteX3440" fmla="*/ 427388 w 2278811"/>
              <a:gd name="connsiteY3440" fmla="*/ 412356 h 2349170"/>
              <a:gd name="connsiteX3441" fmla="*/ 427388 w 2278811"/>
              <a:gd name="connsiteY3441" fmla="*/ 412546 h 2349170"/>
              <a:gd name="connsiteX3442" fmla="*/ 414528 w 2278811"/>
              <a:gd name="connsiteY3442" fmla="*/ 425215 h 2349170"/>
              <a:gd name="connsiteX3443" fmla="*/ 401862 w 2278811"/>
              <a:gd name="connsiteY3443" fmla="*/ 412356 h 2349170"/>
              <a:gd name="connsiteX3444" fmla="*/ 414719 w 2278811"/>
              <a:gd name="connsiteY3444" fmla="*/ 399688 h 2349170"/>
              <a:gd name="connsiteX3445" fmla="*/ 334329 w 2278811"/>
              <a:gd name="connsiteY3445" fmla="*/ 399688 h 2349170"/>
              <a:gd name="connsiteX3446" fmla="*/ 346998 w 2278811"/>
              <a:gd name="connsiteY3446" fmla="*/ 412356 h 2349170"/>
              <a:gd name="connsiteX3447" fmla="*/ 346998 w 2278811"/>
              <a:gd name="connsiteY3447" fmla="*/ 412546 h 2349170"/>
              <a:gd name="connsiteX3448" fmla="*/ 334139 w 2278811"/>
              <a:gd name="connsiteY3448" fmla="*/ 425215 h 2349170"/>
              <a:gd name="connsiteX3449" fmla="*/ 321470 w 2278811"/>
              <a:gd name="connsiteY3449" fmla="*/ 412356 h 2349170"/>
              <a:gd name="connsiteX3450" fmla="*/ 334329 w 2278811"/>
              <a:gd name="connsiteY3450" fmla="*/ 399688 h 2349170"/>
              <a:gd name="connsiteX3451" fmla="*/ 253939 w 2278811"/>
              <a:gd name="connsiteY3451" fmla="*/ 399688 h 2349170"/>
              <a:gd name="connsiteX3452" fmla="*/ 265559 w 2278811"/>
              <a:gd name="connsiteY3452" fmla="*/ 411308 h 2349170"/>
              <a:gd name="connsiteX3453" fmla="*/ 253939 w 2278811"/>
              <a:gd name="connsiteY3453" fmla="*/ 425120 h 2349170"/>
              <a:gd name="connsiteX3454" fmla="*/ 241556 w 2278811"/>
              <a:gd name="connsiteY3454" fmla="*/ 414166 h 2349170"/>
              <a:gd name="connsiteX3455" fmla="*/ 253939 w 2278811"/>
              <a:gd name="connsiteY3455" fmla="*/ 399688 h 2349170"/>
              <a:gd name="connsiteX3456" fmla="*/ 2022159 w 2278811"/>
              <a:gd name="connsiteY3456" fmla="*/ 399498 h 2349170"/>
              <a:gd name="connsiteX3457" fmla="*/ 2034542 w 2278811"/>
              <a:gd name="connsiteY3457" fmla="*/ 413976 h 2349170"/>
              <a:gd name="connsiteX3458" fmla="*/ 2022064 w 2278811"/>
              <a:gd name="connsiteY3458" fmla="*/ 425121 h 2349170"/>
              <a:gd name="connsiteX3459" fmla="*/ 2009302 w 2278811"/>
              <a:gd name="connsiteY3459" fmla="*/ 412356 h 2349170"/>
              <a:gd name="connsiteX3460" fmla="*/ 2009302 w 2278811"/>
              <a:gd name="connsiteY3460" fmla="*/ 412167 h 2349170"/>
              <a:gd name="connsiteX3461" fmla="*/ 2022159 w 2278811"/>
              <a:gd name="connsiteY3461" fmla="*/ 399498 h 2349170"/>
              <a:gd name="connsiteX3462" fmla="*/ 1861282 w 2278811"/>
              <a:gd name="connsiteY3462" fmla="*/ 319488 h 2349170"/>
              <a:gd name="connsiteX3463" fmla="*/ 1874044 w 2278811"/>
              <a:gd name="connsiteY3463" fmla="*/ 332252 h 2349170"/>
              <a:gd name="connsiteX3464" fmla="*/ 1861282 w 2278811"/>
              <a:gd name="connsiteY3464" fmla="*/ 345015 h 2349170"/>
              <a:gd name="connsiteX3465" fmla="*/ 1848518 w 2278811"/>
              <a:gd name="connsiteY3465" fmla="*/ 332252 h 2349170"/>
              <a:gd name="connsiteX3466" fmla="*/ 1861282 w 2278811"/>
              <a:gd name="connsiteY3466" fmla="*/ 319488 h 2349170"/>
              <a:gd name="connsiteX3467" fmla="*/ 1539814 w 2278811"/>
              <a:gd name="connsiteY3467" fmla="*/ 319488 h 2349170"/>
              <a:gd name="connsiteX3468" fmla="*/ 1552576 w 2278811"/>
              <a:gd name="connsiteY3468" fmla="*/ 332252 h 2349170"/>
              <a:gd name="connsiteX3469" fmla="*/ 1539814 w 2278811"/>
              <a:gd name="connsiteY3469" fmla="*/ 345015 h 2349170"/>
              <a:gd name="connsiteX3470" fmla="*/ 1527050 w 2278811"/>
              <a:gd name="connsiteY3470" fmla="*/ 332252 h 2349170"/>
              <a:gd name="connsiteX3471" fmla="*/ 1539814 w 2278811"/>
              <a:gd name="connsiteY3471" fmla="*/ 319488 h 2349170"/>
              <a:gd name="connsiteX3472" fmla="*/ 1459423 w 2278811"/>
              <a:gd name="connsiteY3472" fmla="*/ 319488 h 2349170"/>
              <a:gd name="connsiteX3473" fmla="*/ 1472185 w 2278811"/>
              <a:gd name="connsiteY3473" fmla="*/ 332252 h 2349170"/>
              <a:gd name="connsiteX3474" fmla="*/ 1459423 w 2278811"/>
              <a:gd name="connsiteY3474" fmla="*/ 345015 h 2349170"/>
              <a:gd name="connsiteX3475" fmla="*/ 1446659 w 2278811"/>
              <a:gd name="connsiteY3475" fmla="*/ 332252 h 2349170"/>
              <a:gd name="connsiteX3476" fmla="*/ 1459423 w 2278811"/>
              <a:gd name="connsiteY3476" fmla="*/ 319488 h 2349170"/>
              <a:gd name="connsiteX3477" fmla="*/ 1218345 w 2278811"/>
              <a:gd name="connsiteY3477" fmla="*/ 319488 h 2349170"/>
              <a:gd name="connsiteX3478" fmla="*/ 1231107 w 2278811"/>
              <a:gd name="connsiteY3478" fmla="*/ 332252 h 2349170"/>
              <a:gd name="connsiteX3479" fmla="*/ 1218345 w 2278811"/>
              <a:gd name="connsiteY3479" fmla="*/ 345015 h 2349170"/>
              <a:gd name="connsiteX3480" fmla="*/ 1205581 w 2278811"/>
              <a:gd name="connsiteY3480" fmla="*/ 332252 h 2349170"/>
              <a:gd name="connsiteX3481" fmla="*/ 1218345 w 2278811"/>
              <a:gd name="connsiteY3481" fmla="*/ 319488 h 2349170"/>
              <a:gd name="connsiteX3482" fmla="*/ 896876 w 2278811"/>
              <a:gd name="connsiteY3482" fmla="*/ 319488 h 2349170"/>
              <a:gd name="connsiteX3483" fmla="*/ 909638 w 2278811"/>
              <a:gd name="connsiteY3483" fmla="*/ 332252 h 2349170"/>
              <a:gd name="connsiteX3484" fmla="*/ 896876 w 2278811"/>
              <a:gd name="connsiteY3484" fmla="*/ 345015 h 2349170"/>
              <a:gd name="connsiteX3485" fmla="*/ 884112 w 2278811"/>
              <a:gd name="connsiteY3485" fmla="*/ 332252 h 2349170"/>
              <a:gd name="connsiteX3486" fmla="*/ 896876 w 2278811"/>
              <a:gd name="connsiteY3486" fmla="*/ 319488 h 2349170"/>
              <a:gd name="connsiteX3487" fmla="*/ 816486 w 2278811"/>
              <a:gd name="connsiteY3487" fmla="*/ 319488 h 2349170"/>
              <a:gd name="connsiteX3488" fmla="*/ 829248 w 2278811"/>
              <a:gd name="connsiteY3488" fmla="*/ 332252 h 2349170"/>
              <a:gd name="connsiteX3489" fmla="*/ 816486 w 2278811"/>
              <a:gd name="connsiteY3489" fmla="*/ 345015 h 2349170"/>
              <a:gd name="connsiteX3490" fmla="*/ 803722 w 2278811"/>
              <a:gd name="connsiteY3490" fmla="*/ 332252 h 2349170"/>
              <a:gd name="connsiteX3491" fmla="*/ 816486 w 2278811"/>
              <a:gd name="connsiteY3491" fmla="*/ 319488 h 2349170"/>
              <a:gd name="connsiteX3492" fmla="*/ 575407 w 2278811"/>
              <a:gd name="connsiteY3492" fmla="*/ 319488 h 2349170"/>
              <a:gd name="connsiteX3493" fmla="*/ 588169 w 2278811"/>
              <a:gd name="connsiteY3493" fmla="*/ 332252 h 2349170"/>
              <a:gd name="connsiteX3494" fmla="*/ 575407 w 2278811"/>
              <a:gd name="connsiteY3494" fmla="*/ 345015 h 2349170"/>
              <a:gd name="connsiteX3495" fmla="*/ 562643 w 2278811"/>
              <a:gd name="connsiteY3495" fmla="*/ 332252 h 2349170"/>
              <a:gd name="connsiteX3496" fmla="*/ 575407 w 2278811"/>
              <a:gd name="connsiteY3496" fmla="*/ 319488 h 2349170"/>
              <a:gd name="connsiteX3497" fmla="*/ 334329 w 2278811"/>
              <a:gd name="connsiteY3497" fmla="*/ 319488 h 2349170"/>
              <a:gd name="connsiteX3498" fmla="*/ 345949 w 2278811"/>
              <a:gd name="connsiteY3498" fmla="*/ 331109 h 2349170"/>
              <a:gd name="connsiteX3499" fmla="*/ 334329 w 2278811"/>
              <a:gd name="connsiteY3499" fmla="*/ 344920 h 2349170"/>
              <a:gd name="connsiteX3500" fmla="*/ 329471 w 2278811"/>
              <a:gd name="connsiteY3500" fmla="*/ 344063 h 2349170"/>
              <a:gd name="connsiteX3501" fmla="*/ 322518 w 2278811"/>
              <a:gd name="connsiteY3501" fmla="*/ 327965 h 2349170"/>
              <a:gd name="connsiteX3502" fmla="*/ 330520 w 2278811"/>
              <a:gd name="connsiteY3502" fmla="*/ 320250 h 2349170"/>
              <a:gd name="connsiteX3503" fmla="*/ 334329 w 2278811"/>
              <a:gd name="connsiteY3503" fmla="*/ 319488 h 2349170"/>
              <a:gd name="connsiteX3504" fmla="*/ 1941673 w 2278811"/>
              <a:gd name="connsiteY3504" fmla="*/ 319487 h 2349170"/>
              <a:gd name="connsiteX3505" fmla="*/ 1945482 w 2278811"/>
              <a:gd name="connsiteY3505" fmla="*/ 320250 h 2349170"/>
              <a:gd name="connsiteX3506" fmla="*/ 1953484 w 2278811"/>
              <a:gd name="connsiteY3506" fmla="*/ 327964 h 2349170"/>
              <a:gd name="connsiteX3507" fmla="*/ 1954342 w 2278811"/>
              <a:gd name="connsiteY3507" fmla="*/ 333108 h 2349170"/>
              <a:gd name="connsiteX3508" fmla="*/ 1940720 w 2278811"/>
              <a:gd name="connsiteY3508" fmla="*/ 345776 h 2349170"/>
              <a:gd name="connsiteX3509" fmla="*/ 1928053 w 2278811"/>
              <a:gd name="connsiteY3509" fmla="*/ 332156 h 2349170"/>
              <a:gd name="connsiteX3510" fmla="*/ 1941673 w 2278811"/>
              <a:gd name="connsiteY3510" fmla="*/ 319487 h 2349170"/>
              <a:gd name="connsiteX3511" fmla="*/ 1780985 w 2278811"/>
              <a:gd name="connsiteY3511" fmla="*/ 319487 h 2349170"/>
              <a:gd name="connsiteX3512" fmla="*/ 1793654 w 2278811"/>
              <a:gd name="connsiteY3512" fmla="*/ 332251 h 2349170"/>
              <a:gd name="connsiteX3513" fmla="*/ 1793654 w 2278811"/>
              <a:gd name="connsiteY3513" fmla="*/ 332346 h 2349170"/>
              <a:gd name="connsiteX3514" fmla="*/ 1780797 w 2278811"/>
              <a:gd name="connsiteY3514" fmla="*/ 345014 h 2349170"/>
              <a:gd name="connsiteX3515" fmla="*/ 1768128 w 2278811"/>
              <a:gd name="connsiteY3515" fmla="*/ 332156 h 2349170"/>
              <a:gd name="connsiteX3516" fmla="*/ 1780985 w 2278811"/>
              <a:gd name="connsiteY3516" fmla="*/ 319487 h 2349170"/>
              <a:gd name="connsiteX3517" fmla="*/ 1700594 w 2278811"/>
              <a:gd name="connsiteY3517" fmla="*/ 319487 h 2349170"/>
              <a:gd name="connsiteX3518" fmla="*/ 1713263 w 2278811"/>
              <a:gd name="connsiteY3518" fmla="*/ 332251 h 2349170"/>
              <a:gd name="connsiteX3519" fmla="*/ 1713263 w 2278811"/>
              <a:gd name="connsiteY3519" fmla="*/ 332346 h 2349170"/>
              <a:gd name="connsiteX3520" fmla="*/ 1700403 w 2278811"/>
              <a:gd name="connsiteY3520" fmla="*/ 345014 h 2349170"/>
              <a:gd name="connsiteX3521" fmla="*/ 1687737 w 2278811"/>
              <a:gd name="connsiteY3521" fmla="*/ 332156 h 2349170"/>
              <a:gd name="connsiteX3522" fmla="*/ 1700594 w 2278811"/>
              <a:gd name="connsiteY3522" fmla="*/ 319487 h 2349170"/>
              <a:gd name="connsiteX3523" fmla="*/ 1620204 w 2278811"/>
              <a:gd name="connsiteY3523" fmla="*/ 319487 h 2349170"/>
              <a:gd name="connsiteX3524" fmla="*/ 1620300 w 2278811"/>
              <a:gd name="connsiteY3524" fmla="*/ 319487 h 2349170"/>
              <a:gd name="connsiteX3525" fmla="*/ 1632873 w 2278811"/>
              <a:gd name="connsiteY3525" fmla="*/ 332251 h 2349170"/>
              <a:gd name="connsiteX3526" fmla="*/ 1632873 w 2278811"/>
              <a:gd name="connsiteY3526" fmla="*/ 332346 h 2349170"/>
              <a:gd name="connsiteX3527" fmla="*/ 1620014 w 2278811"/>
              <a:gd name="connsiteY3527" fmla="*/ 345014 h 2349170"/>
              <a:gd name="connsiteX3528" fmla="*/ 1607345 w 2278811"/>
              <a:gd name="connsiteY3528" fmla="*/ 332156 h 2349170"/>
              <a:gd name="connsiteX3529" fmla="*/ 1620204 w 2278811"/>
              <a:gd name="connsiteY3529" fmla="*/ 319487 h 2349170"/>
              <a:gd name="connsiteX3530" fmla="*/ 1379126 w 2278811"/>
              <a:gd name="connsiteY3530" fmla="*/ 319487 h 2349170"/>
              <a:gd name="connsiteX3531" fmla="*/ 1391795 w 2278811"/>
              <a:gd name="connsiteY3531" fmla="*/ 332251 h 2349170"/>
              <a:gd name="connsiteX3532" fmla="*/ 1391795 w 2278811"/>
              <a:gd name="connsiteY3532" fmla="*/ 332346 h 2349170"/>
              <a:gd name="connsiteX3533" fmla="*/ 1378935 w 2278811"/>
              <a:gd name="connsiteY3533" fmla="*/ 345014 h 2349170"/>
              <a:gd name="connsiteX3534" fmla="*/ 1366269 w 2278811"/>
              <a:gd name="connsiteY3534" fmla="*/ 332156 h 2349170"/>
              <a:gd name="connsiteX3535" fmla="*/ 1379126 w 2278811"/>
              <a:gd name="connsiteY3535" fmla="*/ 319487 h 2349170"/>
              <a:gd name="connsiteX3536" fmla="*/ 1298735 w 2278811"/>
              <a:gd name="connsiteY3536" fmla="*/ 319487 h 2349170"/>
              <a:gd name="connsiteX3537" fmla="*/ 1298831 w 2278811"/>
              <a:gd name="connsiteY3537" fmla="*/ 319487 h 2349170"/>
              <a:gd name="connsiteX3538" fmla="*/ 1311404 w 2278811"/>
              <a:gd name="connsiteY3538" fmla="*/ 332251 h 2349170"/>
              <a:gd name="connsiteX3539" fmla="*/ 1311404 w 2278811"/>
              <a:gd name="connsiteY3539" fmla="*/ 332346 h 2349170"/>
              <a:gd name="connsiteX3540" fmla="*/ 1298545 w 2278811"/>
              <a:gd name="connsiteY3540" fmla="*/ 345014 h 2349170"/>
              <a:gd name="connsiteX3541" fmla="*/ 1285876 w 2278811"/>
              <a:gd name="connsiteY3541" fmla="*/ 332156 h 2349170"/>
              <a:gd name="connsiteX3542" fmla="*/ 1298735 w 2278811"/>
              <a:gd name="connsiteY3542" fmla="*/ 319487 h 2349170"/>
              <a:gd name="connsiteX3543" fmla="*/ 1138047 w 2278811"/>
              <a:gd name="connsiteY3543" fmla="*/ 319487 h 2349170"/>
              <a:gd name="connsiteX3544" fmla="*/ 1150716 w 2278811"/>
              <a:gd name="connsiteY3544" fmla="*/ 332251 h 2349170"/>
              <a:gd name="connsiteX3545" fmla="*/ 1150716 w 2278811"/>
              <a:gd name="connsiteY3545" fmla="*/ 332346 h 2349170"/>
              <a:gd name="connsiteX3546" fmla="*/ 1137859 w 2278811"/>
              <a:gd name="connsiteY3546" fmla="*/ 345014 h 2349170"/>
              <a:gd name="connsiteX3547" fmla="*/ 1125190 w 2278811"/>
              <a:gd name="connsiteY3547" fmla="*/ 332156 h 2349170"/>
              <a:gd name="connsiteX3548" fmla="*/ 1138047 w 2278811"/>
              <a:gd name="connsiteY3548" fmla="*/ 319487 h 2349170"/>
              <a:gd name="connsiteX3549" fmla="*/ 1057657 w 2278811"/>
              <a:gd name="connsiteY3549" fmla="*/ 319487 h 2349170"/>
              <a:gd name="connsiteX3550" fmla="*/ 1070326 w 2278811"/>
              <a:gd name="connsiteY3550" fmla="*/ 332251 h 2349170"/>
              <a:gd name="connsiteX3551" fmla="*/ 1070326 w 2278811"/>
              <a:gd name="connsiteY3551" fmla="*/ 332346 h 2349170"/>
              <a:gd name="connsiteX3552" fmla="*/ 1057466 w 2278811"/>
              <a:gd name="connsiteY3552" fmla="*/ 345014 h 2349170"/>
              <a:gd name="connsiteX3553" fmla="*/ 1044800 w 2278811"/>
              <a:gd name="connsiteY3553" fmla="*/ 332156 h 2349170"/>
              <a:gd name="connsiteX3554" fmla="*/ 1057657 w 2278811"/>
              <a:gd name="connsiteY3554" fmla="*/ 319487 h 2349170"/>
              <a:gd name="connsiteX3555" fmla="*/ 977266 w 2278811"/>
              <a:gd name="connsiteY3555" fmla="*/ 319487 h 2349170"/>
              <a:gd name="connsiteX3556" fmla="*/ 977362 w 2278811"/>
              <a:gd name="connsiteY3556" fmla="*/ 319487 h 2349170"/>
              <a:gd name="connsiteX3557" fmla="*/ 989935 w 2278811"/>
              <a:gd name="connsiteY3557" fmla="*/ 332251 h 2349170"/>
              <a:gd name="connsiteX3558" fmla="*/ 989935 w 2278811"/>
              <a:gd name="connsiteY3558" fmla="*/ 332346 h 2349170"/>
              <a:gd name="connsiteX3559" fmla="*/ 977076 w 2278811"/>
              <a:gd name="connsiteY3559" fmla="*/ 345014 h 2349170"/>
              <a:gd name="connsiteX3560" fmla="*/ 964407 w 2278811"/>
              <a:gd name="connsiteY3560" fmla="*/ 332156 h 2349170"/>
              <a:gd name="connsiteX3561" fmla="*/ 977266 w 2278811"/>
              <a:gd name="connsiteY3561" fmla="*/ 319487 h 2349170"/>
              <a:gd name="connsiteX3562" fmla="*/ 736188 w 2278811"/>
              <a:gd name="connsiteY3562" fmla="*/ 319487 h 2349170"/>
              <a:gd name="connsiteX3563" fmla="*/ 748857 w 2278811"/>
              <a:gd name="connsiteY3563" fmla="*/ 332251 h 2349170"/>
              <a:gd name="connsiteX3564" fmla="*/ 748857 w 2278811"/>
              <a:gd name="connsiteY3564" fmla="*/ 332346 h 2349170"/>
              <a:gd name="connsiteX3565" fmla="*/ 735997 w 2278811"/>
              <a:gd name="connsiteY3565" fmla="*/ 345014 h 2349170"/>
              <a:gd name="connsiteX3566" fmla="*/ 723331 w 2278811"/>
              <a:gd name="connsiteY3566" fmla="*/ 332156 h 2349170"/>
              <a:gd name="connsiteX3567" fmla="*/ 736188 w 2278811"/>
              <a:gd name="connsiteY3567" fmla="*/ 319487 h 2349170"/>
              <a:gd name="connsiteX3568" fmla="*/ 655797 w 2278811"/>
              <a:gd name="connsiteY3568" fmla="*/ 319487 h 2349170"/>
              <a:gd name="connsiteX3569" fmla="*/ 655893 w 2278811"/>
              <a:gd name="connsiteY3569" fmla="*/ 319487 h 2349170"/>
              <a:gd name="connsiteX3570" fmla="*/ 668466 w 2278811"/>
              <a:gd name="connsiteY3570" fmla="*/ 332251 h 2349170"/>
              <a:gd name="connsiteX3571" fmla="*/ 668466 w 2278811"/>
              <a:gd name="connsiteY3571" fmla="*/ 332346 h 2349170"/>
              <a:gd name="connsiteX3572" fmla="*/ 655607 w 2278811"/>
              <a:gd name="connsiteY3572" fmla="*/ 345014 h 2349170"/>
              <a:gd name="connsiteX3573" fmla="*/ 642938 w 2278811"/>
              <a:gd name="connsiteY3573" fmla="*/ 332156 h 2349170"/>
              <a:gd name="connsiteX3574" fmla="*/ 655797 w 2278811"/>
              <a:gd name="connsiteY3574" fmla="*/ 319487 h 2349170"/>
              <a:gd name="connsiteX3575" fmla="*/ 495110 w 2278811"/>
              <a:gd name="connsiteY3575" fmla="*/ 319487 h 2349170"/>
              <a:gd name="connsiteX3576" fmla="*/ 507779 w 2278811"/>
              <a:gd name="connsiteY3576" fmla="*/ 332251 h 2349170"/>
              <a:gd name="connsiteX3577" fmla="*/ 507779 w 2278811"/>
              <a:gd name="connsiteY3577" fmla="*/ 332346 h 2349170"/>
              <a:gd name="connsiteX3578" fmla="*/ 494922 w 2278811"/>
              <a:gd name="connsiteY3578" fmla="*/ 345014 h 2349170"/>
              <a:gd name="connsiteX3579" fmla="*/ 482253 w 2278811"/>
              <a:gd name="connsiteY3579" fmla="*/ 332156 h 2349170"/>
              <a:gd name="connsiteX3580" fmla="*/ 495110 w 2278811"/>
              <a:gd name="connsiteY3580" fmla="*/ 319487 h 2349170"/>
              <a:gd name="connsiteX3581" fmla="*/ 414719 w 2278811"/>
              <a:gd name="connsiteY3581" fmla="*/ 319487 h 2349170"/>
              <a:gd name="connsiteX3582" fmla="*/ 427388 w 2278811"/>
              <a:gd name="connsiteY3582" fmla="*/ 332251 h 2349170"/>
              <a:gd name="connsiteX3583" fmla="*/ 427388 w 2278811"/>
              <a:gd name="connsiteY3583" fmla="*/ 332346 h 2349170"/>
              <a:gd name="connsiteX3584" fmla="*/ 414528 w 2278811"/>
              <a:gd name="connsiteY3584" fmla="*/ 345014 h 2349170"/>
              <a:gd name="connsiteX3585" fmla="*/ 401862 w 2278811"/>
              <a:gd name="connsiteY3585" fmla="*/ 332156 h 2349170"/>
              <a:gd name="connsiteX3586" fmla="*/ 414719 w 2278811"/>
              <a:gd name="connsiteY3586" fmla="*/ 319487 h 2349170"/>
              <a:gd name="connsiteX3587" fmla="*/ 422150 w 2278811"/>
              <a:gd name="connsiteY3587" fmla="*/ 242526 h 2349170"/>
              <a:gd name="connsiteX3588" fmla="*/ 427389 w 2278811"/>
              <a:gd name="connsiteY3588" fmla="*/ 252051 h 2349170"/>
              <a:gd name="connsiteX3589" fmla="*/ 414720 w 2278811"/>
              <a:gd name="connsiteY3589" fmla="*/ 264718 h 2349170"/>
              <a:gd name="connsiteX3590" fmla="*/ 403100 w 2278811"/>
              <a:gd name="connsiteY3590" fmla="*/ 257575 h 2349170"/>
              <a:gd name="connsiteX3591" fmla="*/ 1853853 w 2278811"/>
              <a:gd name="connsiteY3591" fmla="*/ 242049 h 2349170"/>
              <a:gd name="connsiteX3592" fmla="*/ 1872903 w 2278811"/>
              <a:gd name="connsiteY3592" fmla="*/ 257099 h 2349170"/>
              <a:gd name="connsiteX3593" fmla="*/ 1861283 w 2278811"/>
              <a:gd name="connsiteY3593" fmla="*/ 264718 h 2349170"/>
              <a:gd name="connsiteX3594" fmla="*/ 1848614 w 2278811"/>
              <a:gd name="connsiteY3594" fmla="*/ 252050 h 2349170"/>
              <a:gd name="connsiteX3595" fmla="*/ 1853853 w 2278811"/>
              <a:gd name="connsiteY3595" fmla="*/ 242049 h 2349170"/>
              <a:gd name="connsiteX3596" fmla="*/ 1783986 w 2278811"/>
              <a:gd name="connsiteY3596" fmla="*/ 240506 h 2349170"/>
              <a:gd name="connsiteX3597" fmla="*/ 1796654 w 2278811"/>
              <a:gd name="connsiteY3597" fmla="*/ 253174 h 2349170"/>
              <a:gd name="connsiteX3598" fmla="*/ 1783986 w 2278811"/>
              <a:gd name="connsiteY3598" fmla="*/ 265842 h 2349170"/>
              <a:gd name="connsiteX3599" fmla="*/ 1771318 w 2278811"/>
              <a:gd name="connsiteY3599" fmla="*/ 253174 h 2349170"/>
              <a:gd name="connsiteX3600" fmla="*/ 1783986 w 2278811"/>
              <a:gd name="connsiteY3600" fmla="*/ 240506 h 2349170"/>
              <a:gd name="connsiteX3601" fmla="*/ 1703595 w 2278811"/>
              <a:gd name="connsiteY3601" fmla="*/ 240506 h 2349170"/>
              <a:gd name="connsiteX3602" fmla="*/ 1716264 w 2278811"/>
              <a:gd name="connsiteY3602" fmla="*/ 253174 h 2349170"/>
              <a:gd name="connsiteX3603" fmla="*/ 1703595 w 2278811"/>
              <a:gd name="connsiteY3603" fmla="*/ 265842 h 2349170"/>
              <a:gd name="connsiteX3604" fmla="*/ 1690927 w 2278811"/>
              <a:gd name="connsiteY3604" fmla="*/ 253174 h 2349170"/>
              <a:gd name="connsiteX3605" fmla="*/ 1703595 w 2278811"/>
              <a:gd name="connsiteY3605" fmla="*/ 240506 h 2349170"/>
              <a:gd name="connsiteX3606" fmla="*/ 1623204 w 2278811"/>
              <a:gd name="connsiteY3606" fmla="*/ 240506 h 2349170"/>
              <a:gd name="connsiteX3607" fmla="*/ 1635873 w 2278811"/>
              <a:gd name="connsiteY3607" fmla="*/ 253174 h 2349170"/>
              <a:gd name="connsiteX3608" fmla="*/ 1623204 w 2278811"/>
              <a:gd name="connsiteY3608" fmla="*/ 265842 h 2349170"/>
              <a:gd name="connsiteX3609" fmla="*/ 1610536 w 2278811"/>
              <a:gd name="connsiteY3609" fmla="*/ 253174 h 2349170"/>
              <a:gd name="connsiteX3610" fmla="*/ 1623204 w 2278811"/>
              <a:gd name="connsiteY3610" fmla="*/ 240506 h 2349170"/>
              <a:gd name="connsiteX3611" fmla="*/ 1542909 w 2278811"/>
              <a:gd name="connsiteY3611" fmla="*/ 240506 h 2349170"/>
              <a:gd name="connsiteX3612" fmla="*/ 1555577 w 2278811"/>
              <a:gd name="connsiteY3612" fmla="*/ 253174 h 2349170"/>
              <a:gd name="connsiteX3613" fmla="*/ 1542909 w 2278811"/>
              <a:gd name="connsiteY3613" fmla="*/ 265842 h 2349170"/>
              <a:gd name="connsiteX3614" fmla="*/ 1530241 w 2278811"/>
              <a:gd name="connsiteY3614" fmla="*/ 253174 h 2349170"/>
              <a:gd name="connsiteX3615" fmla="*/ 1542909 w 2278811"/>
              <a:gd name="connsiteY3615" fmla="*/ 240506 h 2349170"/>
              <a:gd name="connsiteX3616" fmla="*/ 1462518 w 2278811"/>
              <a:gd name="connsiteY3616" fmla="*/ 240506 h 2349170"/>
              <a:gd name="connsiteX3617" fmla="*/ 1475186 w 2278811"/>
              <a:gd name="connsiteY3617" fmla="*/ 253174 h 2349170"/>
              <a:gd name="connsiteX3618" fmla="*/ 1462518 w 2278811"/>
              <a:gd name="connsiteY3618" fmla="*/ 265842 h 2349170"/>
              <a:gd name="connsiteX3619" fmla="*/ 1449850 w 2278811"/>
              <a:gd name="connsiteY3619" fmla="*/ 253174 h 2349170"/>
              <a:gd name="connsiteX3620" fmla="*/ 1462518 w 2278811"/>
              <a:gd name="connsiteY3620" fmla="*/ 240506 h 2349170"/>
              <a:gd name="connsiteX3621" fmla="*/ 1382127 w 2278811"/>
              <a:gd name="connsiteY3621" fmla="*/ 240506 h 2349170"/>
              <a:gd name="connsiteX3622" fmla="*/ 1394796 w 2278811"/>
              <a:gd name="connsiteY3622" fmla="*/ 253174 h 2349170"/>
              <a:gd name="connsiteX3623" fmla="*/ 1382127 w 2278811"/>
              <a:gd name="connsiteY3623" fmla="*/ 265842 h 2349170"/>
              <a:gd name="connsiteX3624" fmla="*/ 1369459 w 2278811"/>
              <a:gd name="connsiteY3624" fmla="*/ 253174 h 2349170"/>
              <a:gd name="connsiteX3625" fmla="*/ 1382127 w 2278811"/>
              <a:gd name="connsiteY3625" fmla="*/ 240506 h 2349170"/>
              <a:gd name="connsiteX3626" fmla="*/ 1301736 w 2278811"/>
              <a:gd name="connsiteY3626" fmla="*/ 240506 h 2349170"/>
              <a:gd name="connsiteX3627" fmla="*/ 1314405 w 2278811"/>
              <a:gd name="connsiteY3627" fmla="*/ 253174 h 2349170"/>
              <a:gd name="connsiteX3628" fmla="*/ 1301736 w 2278811"/>
              <a:gd name="connsiteY3628" fmla="*/ 265842 h 2349170"/>
              <a:gd name="connsiteX3629" fmla="*/ 1289068 w 2278811"/>
              <a:gd name="connsiteY3629" fmla="*/ 253174 h 2349170"/>
              <a:gd name="connsiteX3630" fmla="*/ 1301736 w 2278811"/>
              <a:gd name="connsiteY3630" fmla="*/ 240506 h 2349170"/>
              <a:gd name="connsiteX3631" fmla="*/ 1221440 w 2278811"/>
              <a:gd name="connsiteY3631" fmla="*/ 240506 h 2349170"/>
              <a:gd name="connsiteX3632" fmla="*/ 1234108 w 2278811"/>
              <a:gd name="connsiteY3632" fmla="*/ 253174 h 2349170"/>
              <a:gd name="connsiteX3633" fmla="*/ 1221440 w 2278811"/>
              <a:gd name="connsiteY3633" fmla="*/ 265842 h 2349170"/>
              <a:gd name="connsiteX3634" fmla="*/ 1208772 w 2278811"/>
              <a:gd name="connsiteY3634" fmla="*/ 253174 h 2349170"/>
              <a:gd name="connsiteX3635" fmla="*/ 1221440 w 2278811"/>
              <a:gd name="connsiteY3635" fmla="*/ 240506 h 2349170"/>
              <a:gd name="connsiteX3636" fmla="*/ 1141049 w 2278811"/>
              <a:gd name="connsiteY3636" fmla="*/ 240506 h 2349170"/>
              <a:gd name="connsiteX3637" fmla="*/ 1153718 w 2278811"/>
              <a:gd name="connsiteY3637" fmla="*/ 253174 h 2349170"/>
              <a:gd name="connsiteX3638" fmla="*/ 1141049 w 2278811"/>
              <a:gd name="connsiteY3638" fmla="*/ 265842 h 2349170"/>
              <a:gd name="connsiteX3639" fmla="*/ 1128381 w 2278811"/>
              <a:gd name="connsiteY3639" fmla="*/ 253174 h 2349170"/>
              <a:gd name="connsiteX3640" fmla="*/ 1141049 w 2278811"/>
              <a:gd name="connsiteY3640" fmla="*/ 240506 h 2349170"/>
              <a:gd name="connsiteX3641" fmla="*/ 1060658 w 2278811"/>
              <a:gd name="connsiteY3641" fmla="*/ 240506 h 2349170"/>
              <a:gd name="connsiteX3642" fmla="*/ 1073326 w 2278811"/>
              <a:gd name="connsiteY3642" fmla="*/ 253174 h 2349170"/>
              <a:gd name="connsiteX3643" fmla="*/ 1060658 w 2278811"/>
              <a:gd name="connsiteY3643" fmla="*/ 265842 h 2349170"/>
              <a:gd name="connsiteX3644" fmla="*/ 1047990 w 2278811"/>
              <a:gd name="connsiteY3644" fmla="*/ 253174 h 2349170"/>
              <a:gd name="connsiteX3645" fmla="*/ 1060658 w 2278811"/>
              <a:gd name="connsiteY3645" fmla="*/ 240506 h 2349170"/>
              <a:gd name="connsiteX3646" fmla="*/ 980267 w 2278811"/>
              <a:gd name="connsiteY3646" fmla="*/ 240506 h 2349170"/>
              <a:gd name="connsiteX3647" fmla="*/ 992936 w 2278811"/>
              <a:gd name="connsiteY3647" fmla="*/ 253174 h 2349170"/>
              <a:gd name="connsiteX3648" fmla="*/ 980267 w 2278811"/>
              <a:gd name="connsiteY3648" fmla="*/ 265842 h 2349170"/>
              <a:gd name="connsiteX3649" fmla="*/ 967599 w 2278811"/>
              <a:gd name="connsiteY3649" fmla="*/ 253174 h 2349170"/>
              <a:gd name="connsiteX3650" fmla="*/ 980267 w 2278811"/>
              <a:gd name="connsiteY3650" fmla="*/ 240506 h 2349170"/>
              <a:gd name="connsiteX3651" fmla="*/ 899971 w 2278811"/>
              <a:gd name="connsiteY3651" fmla="*/ 240506 h 2349170"/>
              <a:gd name="connsiteX3652" fmla="*/ 912640 w 2278811"/>
              <a:gd name="connsiteY3652" fmla="*/ 253174 h 2349170"/>
              <a:gd name="connsiteX3653" fmla="*/ 899971 w 2278811"/>
              <a:gd name="connsiteY3653" fmla="*/ 265842 h 2349170"/>
              <a:gd name="connsiteX3654" fmla="*/ 887303 w 2278811"/>
              <a:gd name="connsiteY3654" fmla="*/ 253174 h 2349170"/>
              <a:gd name="connsiteX3655" fmla="*/ 899971 w 2278811"/>
              <a:gd name="connsiteY3655" fmla="*/ 240506 h 2349170"/>
              <a:gd name="connsiteX3656" fmla="*/ 819580 w 2278811"/>
              <a:gd name="connsiteY3656" fmla="*/ 240506 h 2349170"/>
              <a:gd name="connsiteX3657" fmla="*/ 832249 w 2278811"/>
              <a:gd name="connsiteY3657" fmla="*/ 253174 h 2349170"/>
              <a:gd name="connsiteX3658" fmla="*/ 819580 w 2278811"/>
              <a:gd name="connsiteY3658" fmla="*/ 265842 h 2349170"/>
              <a:gd name="connsiteX3659" fmla="*/ 806912 w 2278811"/>
              <a:gd name="connsiteY3659" fmla="*/ 253174 h 2349170"/>
              <a:gd name="connsiteX3660" fmla="*/ 819580 w 2278811"/>
              <a:gd name="connsiteY3660" fmla="*/ 240506 h 2349170"/>
              <a:gd name="connsiteX3661" fmla="*/ 739189 w 2278811"/>
              <a:gd name="connsiteY3661" fmla="*/ 240506 h 2349170"/>
              <a:gd name="connsiteX3662" fmla="*/ 751857 w 2278811"/>
              <a:gd name="connsiteY3662" fmla="*/ 253174 h 2349170"/>
              <a:gd name="connsiteX3663" fmla="*/ 739189 w 2278811"/>
              <a:gd name="connsiteY3663" fmla="*/ 265842 h 2349170"/>
              <a:gd name="connsiteX3664" fmla="*/ 726521 w 2278811"/>
              <a:gd name="connsiteY3664" fmla="*/ 253174 h 2349170"/>
              <a:gd name="connsiteX3665" fmla="*/ 739189 w 2278811"/>
              <a:gd name="connsiteY3665" fmla="*/ 240506 h 2349170"/>
              <a:gd name="connsiteX3666" fmla="*/ 658798 w 2278811"/>
              <a:gd name="connsiteY3666" fmla="*/ 240506 h 2349170"/>
              <a:gd name="connsiteX3667" fmla="*/ 671467 w 2278811"/>
              <a:gd name="connsiteY3667" fmla="*/ 253174 h 2349170"/>
              <a:gd name="connsiteX3668" fmla="*/ 658798 w 2278811"/>
              <a:gd name="connsiteY3668" fmla="*/ 265842 h 2349170"/>
              <a:gd name="connsiteX3669" fmla="*/ 646130 w 2278811"/>
              <a:gd name="connsiteY3669" fmla="*/ 253174 h 2349170"/>
              <a:gd name="connsiteX3670" fmla="*/ 658798 w 2278811"/>
              <a:gd name="connsiteY3670" fmla="*/ 240506 h 2349170"/>
              <a:gd name="connsiteX3671" fmla="*/ 578502 w 2278811"/>
              <a:gd name="connsiteY3671" fmla="*/ 240506 h 2349170"/>
              <a:gd name="connsiteX3672" fmla="*/ 591170 w 2278811"/>
              <a:gd name="connsiteY3672" fmla="*/ 253174 h 2349170"/>
              <a:gd name="connsiteX3673" fmla="*/ 578502 w 2278811"/>
              <a:gd name="connsiteY3673" fmla="*/ 265842 h 2349170"/>
              <a:gd name="connsiteX3674" fmla="*/ 565834 w 2278811"/>
              <a:gd name="connsiteY3674" fmla="*/ 253174 h 2349170"/>
              <a:gd name="connsiteX3675" fmla="*/ 578502 w 2278811"/>
              <a:gd name="connsiteY3675" fmla="*/ 240506 h 2349170"/>
              <a:gd name="connsiteX3676" fmla="*/ 498111 w 2278811"/>
              <a:gd name="connsiteY3676" fmla="*/ 240506 h 2349170"/>
              <a:gd name="connsiteX3677" fmla="*/ 510780 w 2278811"/>
              <a:gd name="connsiteY3677" fmla="*/ 253174 h 2349170"/>
              <a:gd name="connsiteX3678" fmla="*/ 498111 w 2278811"/>
              <a:gd name="connsiteY3678" fmla="*/ 265842 h 2349170"/>
              <a:gd name="connsiteX3679" fmla="*/ 485443 w 2278811"/>
              <a:gd name="connsiteY3679" fmla="*/ 253174 h 2349170"/>
              <a:gd name="connsiteX3680" fmla="*/ 498111 w 2278811"/>
              <a:gd name="connsiteY3680" fmla="*/ 240506 h 2349170"/>
              <a:gd name="connsiteX3681" fmla="*/ 1700594 w 2278811"/>
              <a:gd name="connsiteY3681" fmla="*/ 159182 h 2349170"/>
              <a:gd name="connsiteX3682" fmla="*/ 1713263 w 2278811"/>
              <a:gd name="connsiteY3682" fmla="*/ 171850 h 2349170"/>
              <a:gd name="connsiteX3683" fmla="*/ 1713263 w 2278811"/>
              <a:gd name="connsiteY3683" fmla="*/ 172040 h 2349170"/>
              <a:gd name="connsiteX3684" fmla="*/ 1700403 w 2278811"/>
              <a:gd name="connsiteY3684" fmla="*/ 184709 h 2349170"/>
              <a:gd name="connsiteX3685" fmla="*/ 1687737 w 2278811"/>
              <a:gd name="connsiteY3685" fmla="*/ 171850 h 2349170"/>
              <a:gd name="connsiteX3686" fmla="*/ 1700594 w 2278811"/>
              <a:gd name="connsiteY3686" fmla="*/ 159182 h 2349170"/>
              <a:gd name="connsiteX3687" fmla="*/ 1620204 w 2278811"/>
              <a:gd name="connsiteY3687" fmla="*/ 159182 h 2349170"/>
              <a:gd name="connsiteX3688" fmla="*/ 1632873 w 2278811"/>
              <a:gd name="connsiteY3688" fmla="*/ 171850 h 2349170"/>
              <a:gd name="connsiteX3689" fmla="*/ 1632873 w 2278811"/>
              <a:gd name="connsiteY3689" fmla="*/ 172040 h 2349170"/>
              <a:gd name="connsiteX3690" fmla="*/ 1620014 w 2278811"/>
              <a:gd name="connsiteY3690" fmla="*/ 184709 h 2349170"/>
              <a:gd name="connsiteX3691" fmla="*/ 1607345 w 2278811"/>
              <a:gd name="connsiteY3691" fmla="*/ 171850 h 2349170"/>
              <a:gd name="connsiteX3692" fmla="*/ 1620204 w 2278811"/>
              <a:gd name="connsiteY3692" fmla="*/ 159182 h 2349170"/>
              <a:gd name="connsiteX3693" fmla="*/ 1539814 w 2278811"/>
              <a:gd name="connsiteY3693" fmla="*/ 159182 h 2349170"/>
              <a:gd name="connsiteX3694" fmla="*/ 1552576 w 2278811"/>
              <a:gd name="connsiteY3694" fmla="*/ 171849 h 2349170"/>
              <a:gd name="connsiteX3695" fmla="*/ 1552576 w 2278811"/>
              <a:gd name="connsiteY3695" fmla="*/ 171945 h 2349170"/>
              <a:gd name="connsiteX3696" fmla="*/ 1539814 w 2278811"/>
              <a:gd name="connsiteY3696" fmla="*/ 184709 h 2349170"/>
              <a:gd name="connsiteX3697" fmla="*/ 1527050 w 2278811"/>
              <a:gd name="connsiteY3697" fmla="*/ 171945 h 2349170"/>
              <a:gd name="connsiteX3698" fmla="*/ 1539814 w 2278811"/>
              <a:gd name="connsiteY3698" fmla="*/ 159182 h 2349170"/>
              <a:gd name="connsiteX3699" fmla="*/ 1459423 w 2278811"/>
              <a:gd name="connsiteY3699" fmla="*/ 159182 h 2349170"/>
              <a:gd name="connsiteX3700" fmla="*/ 1472185 w 2278811"/>
              <a:gd name="connsiteY3700" fmla="*/ 171849 h 2349170"/>
              <a:gd name="connsiteX3701" fmla="*/ 1472185 w 2278811"/>
              <a:gd name="connsiteY3701" fmla="*/ 171945 h 2349170"/>
              <a:gd name="connsiteX3702" fmla="*/ 1459423 w 2278811"/>
              <a:gd name="connsiteY3702" fmla="*/ 184709 h 2349170"/>
              <a:gd name="connsiteX3703" fmla="*/ 1446659 w 2278811"/>
              <a:gd name="connsiteY3703" fmla="*/ 171945 h 2349170"/>
              <a:gd name="connsiteX3704" fmla="*/ 1459423 w 2278811"/>
              <a:gd name="connsiteY3704" fmla="*/ 159182 h 2349170"/>
              <a:gd name="connsiteX3705" fmla="*/ 1379126 w 2278811"/>
              <a:gd name="connsiteY3705" fmla="*/ 159182 h 2349170"/>
              <a:gd name="connsiteX3706" fmla="*/ 1391795 w 2278811"/>
              <a:gd name="connsiteY3706" fmla="*/ 171850 h 2349170"/>
              <a:gd name="connsiteX3707" fmla="*/ 1391795 w 2278811"/>
              <a:gd name="connsiteY3707" fmla="*/ 172040 h 2349170"/>
              <a:gd name="connsiteX3708" fmla="*/ 1378935 w 2278811"/>
              <a:gd name="connsiteY3708" fmla="*/ 184709 h 2349170"/>
              <a:gd name="connsiteX3709" fmla="*/ 1366269 w 2278811"/>
              <a:gd name="connsiteY3709" fmla="*/ 171850 h 2349170"/>
              <a:gd name="connsiteX3710" fmla="*/ 1379126 w 2278811"/>
              <a:gd name="connsiteY3710" fmla="*/ 159182 h 2349170"/>
              <a:gd name="connsiteX3711" fmla="*/ 1298735 w 2278811"/>
              <a:gd name="connsiteY3711" fmla="*/ 159182 h 2349170"/>
              <a:gd name="connsiteX3712" fmla="*/ 1311404 w 2278811"/>
              <a:gd name="connsiteY3712" fmla="*/ 171850 h 2349170"/>
              <a:gd name="connsiteX3713" fmla="*/ 1311404 w 2278811"/>
              <a:gd name="connsiteY3713" fmla="*/ 172040 h 2349170"/>
              <a:gd name="connsiteX3714" fmla="*/ 1298545 w 2278811"/>
              <a:gd name="connsiteY3714" fmla="*/ 184709 h 2349170"/>
              <a:gd name="connsiteX3715" fmla="*/ 1285876 w 2278811"/>
              <a:gd name="connsiteY3715" fmla="*/ 171850 h 2349170"/>
              <a:gd name="connsiteX3716" fmla="*/ 1298735 w 2278811"/>
              <a:gd name="connsiteY3716" fmla="*/ 159182 h 2349170"/>
              <a:gd name="connsiteX3717" fmla="*/ 1218345 w 2278811"/>
              <a:gd name="connsiteY3717" fmla="*/ 159182 h 2349170"/>
              <a:gd name="connsiteX3718" fmla="*/ 1231107 w 2278811"/>
              <a:gd name="connsiteY3718" fmla="*/ 171849 h 2349170"/>
              <a:gd name="connsiteX3719" fmla="*/ 1231107 w 2278811"/>
              <a:gd name="connsiteY3719" fmla="*/ 171945 h 2349170"/>
              <a:gd name="connsiteX3720" fmla="*/ 1218345 w 2278811"/>
              <a:gd name="connsiteY3720" fmla="*/ 184709 h 2349170"/>
              <a:gd name="connsiteX3721" fmla="*/ 1205581 w 2278811"/>
              <a:gd name="connsiteY3721" fmla="*/ 171945 h 2349170"/>
              <a:gd name="connsiteX3722" fmla="*/ 1218345 w 2278811"/>
              <a:gd name="connsiteY3722" fmla="*/ 159182 h 2349170"/>
              <a:gd name="connsiteX3723" fmla="*/ 1138047 w 2278811"/>
              <a:gd name="connsiteY3723" fmla="*/ 159182 h 2349170"/>
              <a:gd name="connsiteX3724" fmla="*/ 1150716 w 2278811"/>
              <a:gd name="connsiteY3724" fmla="*/ 171850 h 2349170"/>
              <a:gd name="connsiteX3725" fmla="*/ 1150716 w 2278811"/>
              <a:gd name="connsiteY3725" fmla="*/ 172040 h 2349170"/>
              <a:gd name="connsiteX3726" fmla="*/ 1137859 w 2278811"/>
              <a:gd name="connsiteY3726" fmla="*/ 184709 h 2349170"/>
              <a:gd name="connsiteX3727" fmla="*/ 1125190 w 2278811"/>
              <a:gd name="connsiteY3727" fmla="*/ 171850 h 2349170"/>
              <a:gd name="connsiteX3728" fmla="*/ 1138047 w 2278811"/>
              <a:gd name="connsiteY3728" fmla="*/ 159182 h 2349170"/>
              <a:gd name="connsiteX3729" fmla="*/ 1057657 w 2278811"/>
              <a:gd name="connsiteY3729" fmla="*/ 159182 h 2349170"/>
              <a:gd name="connsiteX3730" fmla="*/ 1070326 w 2278811"/>
              <a:gd name="connsiteY3730" fmla="*/ 171850 h 2349170"/>
              <a:gd name="connsiteX3731" fmla="*/ 1070326 w 2278811"/>
              <a:gd name="connsiteY3731" fmla="*/ 172040 h 2349170"/>
              <a:gd name="connsiteX3732" fmla="*/ 1057466 w 2278811"/>
              <a:gd name="connsiteY3732" fmla="*/ 184709 h 2349170"/>
              <a:gd name="connsiteX3733" fmla="*/ 1044800 w 2278811"/>
              <a:gd name="connsiteY3733" fmla="*/ 171850 h 2349170"/>
              <a:gd name="connsiteX3734" fmla="*/ 1057657 w 2278811"/>
              <a:gd name="connsiteY3734" fmla="*/ 159182 h 2349170"/>
              <a:gd name="connsiteX3735" fmla="*/ 977266 w 2278811"/>
              <a:gd name="connsiteY3735" fmla="*/ 159182 h 2349170"/>
              <a:gd name="connsiteX3736" fmla="*/ 989935 w 2278811"/>
              <a:gd name="connsiteY3736" fmla="*/ 171850 h 2349170"/>
              <a:gd name="connsiteX3737" fmla="*/ 989935 w 2278811"/>
              <a:gd name="connsiteY3737" fmla="*/ 172040 h 2349170"/>
              <a:gd name="connsiteX3738" fmla="*/ 977076 w 2278811"/>
              <a:gd name="connsiteY3738" fmla="*/ 184709 h 2349170"/>
              <a:gd name="connsiteX3739" fmla="*/ 964407 w 2278811"/>
              <a:gd name="connsiteY3739" fmla="*/ 171850 h 2349170"/>
              <a:gd name="connsiteX3740" fmla="*/ 977266 w 2278811"/>
              <a:gd name="connsiteY3740" fmla="*/ 159182 h 2349170"/>
              <a:gd name="connsiteX3741" fmla="*/ 896876 w 2278811"/>
              <a:gd name="connsiteY3741" fmla="*/ 159182 h 2349170"/>
              <a:gd name="connsiteX3742" fmla="*/ 909638 w 2278811"/>
              <a:gd name="connsiteY3742" fmla="*/ 171849 h 2349170"/>
              <a:gd name="connsiteX3743" fmla="*/ 909638 w 2278811"/>
              <a:gd name="connsiteY3743" fmla="*/ 171945 h 2349170"/>
              <a:gd name="connsiteX3744" fmla="*/ 896876 w 2278811"/>
              <a:gd name="connsiteY3744" fmla="*/ 184709 h 2349170"/>
              <a:gd name="connsiteX3745" fmla="*/ 884112 w 2278811"/>
              <a:gd name="connsiteY3745" fmla="*/ 171945 h 2349170"/>
              <a:gd name="connsiteX3746" fmla="*/ 896876 w 2278811"/>
              <a:gd name="connsiteY3746" fmla="*/ 159182 h 2349170"/>
              <a:gd name="connsiteX3747" fmla="*/ 816486 w 2278811"/>
              <a:gd name="connsiteY3747" fmla="*/ 159182 h 2349170"/>
              <a:gd name="connsiteX3748" fmla="*/ 829248 w 2278811"/>
              <a:gd name="connsiteY3748" fmla="*/ 171849 h 2349170"/>
              <a:gd name="connsiteX3749" fmla="*/ 829248 w 2278811"/>
              <a:gd name="connsiteY3749" fmla="*/ 171945 h 2349170"/>
              <a:gd name="connsiteX3750" fmla="*/ 816486 w 2278811"/>
              <a:gd name="connsiteY3750" fmla="*/ 184709 h 2349170"/>
              <a:gd name="connsiteX3751" fmla="*/ 803722 w 2278811"/>
              <a:gd name="connsiteY3751" fmla="*/ 171945 h 2349170"/>
              <a:gd name="connsiteX3752" fmla="*/ 816486 w 2278811"/>
              <a:gd name="connsiteY3752" fmla="*/ 159182 h 2349170"/>
              <a:gd name="connsiteX3753" fmla="*/ 736188 w 2278811"/>
              <a:gd name="connsiteY3753" fmla="*/ 159182 h 2349170"/>
              <a:gd name="connsiteX3754" fmla="*/ 748857 w 2278811"/>
              <a:gd name="connsiteY3754" fmla="*/ 171850 h 2349170"/>
              <a:gd name="connsiteX3755" fmla="*/ 748857 w 2278811"/>
              <a:gd name="connsiteY3755" fmla="*/ 172040 h 2349170"/>
              <a:gd name="connsiteX3756" fmla="*/ 735997 w 2278811"/>
              <a:gd name="connsiteY3756" fmla="*/ 184709 h 2349170"/>
              <a:gd name="connsiteX3757" fmla="*/ 723331 w 2278811"/>
              <a:gd name="connsiteY3757" fmla="*/ 171850 h 2349170"/>
              <a:gd name="connsiteX3758" fmla="*/ 736188 w 2278811"/>
              <a:gd name="connsiteY3758" fmla="*/ 159182 h 2349170"/>
              <a:gd name="connsiteX3759" fmla="*/ 655797 w 2278811"/>
              <a:gd name="connsiteY3759" fmla="*/ 159182 h 2349170"/>
              <a:gd name="connsiteX3760" fmla="*/ 668466 w 2278811"/>
              <a:gd name="connsiteY3760" fmla="*/ 171850 h 2349170"/>
              <a:gd name="connsiteX3761" fmla="*/ 668466 w 2278811"/>
              <a:gd name="connsiteY3761" fmla="*/ 172040 h 2349170"/>
              <a:gd name="connsiteX3762" fmla="*/ 655607 w 2278811"/>
              <a:gd name="connsiteY3762" fmla="*/ 184709 h 2349170"/>
              <a:gd name="connsiteX3763" fmla="*/ 642938 w 2278811"/>
              <a:gd name="connsiteY3763" fmla="*/ 171850 h 2349170"/>
              <a:gd name="connsiteX3764" fmla="*/ 655797 w 2278811"/>
              <a:gd name="connsiteY3764" fmla="*/ 159182 h 2349170"/>
              <a:gd name="connsiteX3765" fmla="*/ 575407 w 2278811"/>
              <a:gd name="connsiteY3765" fmla="*/ 159182 h 2349170"/>
              <a:gd name="connsiteX3766" fmla="*/ 588169 w 2278811"/>
              <a:gd name="connsiteY3766" fmla="*/ 171849 h 2349170"/>
              <a:gd name="connsiteX3767" fmla="*/ 588169 w 2278811"/>
              <a:gd name="connsiteY3767" fmla="*/ 171945 h 2349170"/>
              <a:gd name="connsiteX3768" fmla="*/ 575407 w 2278811"/>
              <a:gd name="connsiteY3768" fmla="*/ 184709 h 2349170"/>
              <a:gd name="connsiteX3769" fmla="*/ 562643 w 2278811"/>
              <a:gd name="connsiteY3769" fmla="*/ 171945 h 2349170"/>
              <a:gd name="connsiteX3770" fmla="*/ 575407 w 2278811"/>
              <a:gd name="connsiteY3770" fmla="*/ 159182 h 2349170"/>
              <a:gd name="connsiteX3771" fmla="*/ 1608775 w 2278811"/>
              <a:gd name="connsiteY3771" fmla="*/ 96984 h 2349170"/>
              <a:gd name="connsiteX3772" fmla="*/ 1623822 w 2278811"/>
              <a:gd name="connsiteY3772" fmla="*/ 103652 h 2349170"/>
              <a:gd name="connsiteX3773" fmla="*/ 1620204 w 2278811"/>
              <a:gd name="connsiteY3773" fmla="*/ 104413 h 2349170"/>
              <a:gd name="connsiteX3774" fmla="*/ 1608775 w 2278811"/>
              <a:gd name="connsiteY3774" fmla="*/ 96984 h 2349170"/>
              <a:gd name="connsiteX3775" fmla="*/ 667227 w 2278811"/>
              <a:gd name="connsiteY3775" fmla="*/ 96984 h 2349170"/>
              <a:gd name="connsiteX3776" fmla="*/ 655798 w 2278811"/>
              <a:gd name="connsiteY3776" fmla="*/ 104413 h 2349170"/>
              <a:gd name="connsiteX3777" fmla="*/ 652180 w 2278811"/>
              <a:gd name="connsiteY3777" fmla="*/ 103652 h 2349170"/>
              <a:gd name="connsiteX3778" fmla="*/ 1539814 w 2278811"/>
              <a:gd name="connsiteY3778" fmla="*/ 78981 h 2349170"/>
              <a:gd name="connsiteX3779" fmla="*/ 1552576 w 2278811"/>
              <a:gd name="connsiteY3779" fmla="*/ 91745 h 2349170"/>
              <a:gd name="connsiteX3780" fmla="*/ 1539814 w 2278811"/>
              <a:gd name="connsiteY3780" fmla="*/ 104508 h 2349170"/>
              <a:gd name="connsiteX3781" fmla="*/ 1527050 w 2278811"/>
              <a:gd name="connsiteY3781" fmla="*/ 91745 h 2349170"/>
              <a:gd name="connsiteX3782" fmla="*/ 1539814 w 2278811"/>
              <a:gd name="connsiteY3782" fmla="*/ 78981 h 2349170"/>
              <a:gd name="connsiteX3783" fmla="*/ 1459423 w 2278811"/>
              <a:gd name="connsiteY3783" fmla="*/ 78981 h 2349170"/>
              <a:gd name="connsiteX3784" fmla="*/ 1472185 w 2278811"/>
              <a:gd name="connsiteY3784" fmla="*/ 91745 h 2349170"/>
              <a:gd name="connsiteX3785" fmla="*/ 1459423 w 2278811"/>
              <a:gd name="connsiteY3785" fmla="*/ 104508 h 2349170"/>
              <a:gd name="connsiteX3786" fmla="*/ 1446659 w 2278811"/>
              <a:gd name="connsiteY3786" fmla="*/ 91745 h 2349170"/>
              <a:gd name="connsiteX3787" fmla="*/ 1459423 w 2278811"/>
              <a:gd name="connsiteY3787" fmla="*/ 78981 h 2349170"/>
              <a:gd name="connsiteX3788" fmla="*/ 1379126 w 2278811"/>
              <a:gd name="connsiteY3788" fmla="*/ 78981 h 2349170"/>
              <a:gd name="connsiteX3789" fmla="*/ 1391795 w 2278811"/>
              <a:gd name="connsiteY3789" fmla="*/ 91745 h 2349170"/>
              <a:gd name="connsiteX3790" fmla="*/ 1391795 w 2278811"/>
              <a:gd name="connsiteY3790" fmla="*/ 91840 h 2349170"/>
              <a:gd name="connsiteX3791" fmla="*/ 1378935 w 2278811"/>
              <a:gd name="connsiteY3791" fmla="*/ 104508 h 2349170"/>
              <a:gd name="connsiteX3792" fmla="*/ 1366269 w 2278811"/>
              <a:gd name="connsiteY3792" fmla="*/ 91650 h 2349170"/>
              <a:gd name="connsiteX3793" fmla="*/ 1379126 w 2278811"/>
              <a:gd name="connsiteY3793" fmla="*/ 78981 h 2349170"/>
              <a:gd name="connsiteX3794" fmla="*/ 1298735 w 2278811"/>
              <a:gd name="connsiteY3794" fmla="*/ 78981 h 2349170"/>
              <a:gd name="connsiteX3795" fmla="*/ 1298831 w 2278811"/>
              <a:gd name="connsiteY3795" fmla="*/ 78981 h 2349170"/>
              <a:gd name="connsiteX3796" fmla="*/ 1311404 w 2278811"/>
              <a:gd name="connsiteY3796" fmla="*/ 91745 h 2349170"/>
              <a:gd name="connsiteX3797" fmla="*/ 1311404 w 2278811"/>
              <a:gd name="connsiteY3797" fmla="*/ 91840 h 2349170"/>
              <a:gd name="connsiteX3798" fmla="*/ 1298545 w 2278811"/>
              <a:gd name="connsiteY3798" fmla="*/ 104508 h 2349170"/>
              <a:gd name="connsiteX3799" fmla="*/ 1285876 w 2278811"/>
              <a:gd name="connsiteY3799" fmla="*/ 91650 h 2349170"/>
              <a:gd name="connsiteX3800" fmla="*/ 1298735 w 2278811"/>
              <a:gd name="connsiteY3800" fmla="*/ 78981 h 2349170"/>
              <a:gd name="connsiteX3801" fmla="*/ 1218345 w 2278811"/>
              <a:gd name="connsiteY3801" fmla="*/ 78981 h 2349170"/>
              <a:gd name="connsiteX3802" fmla="*/ 1231107 w 2278811"/>
              <a:gd name="connsiteY3802" fmla="*/ 91745 h 2349170"/>
              <a:gd name="connsiteX3803" fmla="*/ 1218345 w 2278811"/>
              <a:gd name="connsiteY3803" fmla="*/ 104508 h 2349170"/>
              <a:gd name="connsiteX3804" fmla="*/ 1205581 w 2278811"/>
              <a:gd name="connsiteY3804" fmla="*/ 91745 h 2349170"/>
              <a:gd name="connsiteX3805" fmla="*/ 1218345 w 2278811"/>
              <a:gd name="connsiteY3805" fmla="*/ 78981 h 2349170"/>
              <a:gd name="connsiteX3806" fmla="*/ 1138047 w 2278811"/>
              <a:gd name="connsiteY3806" fmla="*/ 78981 h 2349170"/>
              <a:gd name="connsiteX3807" fmla="*/ 1150716 w 2278811"/>
              <a:gd name="connsiteY3807" fmla="*/ 91745 h 2349170"/>
              <a:gd name="connsiteX3808" fmla="*/ 1150716 w 2278811"/>
              <a:gd name="connsiteY3808" fmla="*/ 91840 h 2349170"/>
              <a:gd name="connsiteX3809" fmla="*/ 1137859 w 2278811"/>
              <a:gd name="connsiteY3809" fmla="*/ 104508 h 2349170"/>
              <a:gd name="connsiteX3810" fmla="*/ 1125190 w 2278811"/>
              <a:gd name="connsiteY3810" fmla="*/ 91650 h 2349170"/>
              <a:gd name="connsiteX3811" fmla="*/ 1138047 w 2278811"/>
              <a:gd name="connsiteY3811" fmla="*/ 78981 h 2349170"/>
              <a:gd name="connsiteX3812" fmla="*/ 1057657 w 2278811"/>
              <a:gd name="connsiteY3812" fmla="*/ 78981 h 2349170"/>
              <a:gd name="connsiteX3813" fmla="*/ 1070326 w 2278811"/>
              <a:gd name="connsiteY3813" fmla="*/ 91745 h 2349170"/>
              <a:gd name="connsiteX3814" fmla="*/ 1070326 w 2278811"/>
              <a:gd name="connsiteY3814" fmla="*/ 91840 h 2349170"/>
              <a:gd name="connsiteX3815" fmla="*/ 1057466 w 2278811"/>
              <a:gd name="connsiteY3815" fmla="*/ 104508 h 2349170"/>
              <a:gd name="connsiteX3816" fmla="*/ 1044800 w 2278811"/>
              <a:gd name="connsiteY3816" fmla="*/ 91650 h 2349170"/>
              <a:gd name="connsiteX3817" fmla="*/ 1057657 w 2278811"/>
              <a:gd name="connsiteY3817" fmla="*/ 78981 h 2349170"/>
              <a:gd name="connsiteX3818" fmla="*/ 977266 w 2278811"/>
              <a:gd name="connsiteY3818" fmla="*/ 78981 h 2349170"/>
              <a:gd name="connsiteX3819" fmla="*/ 977362 w 2278811"/>
              <a:gd name="connsiteY3819" fmla="*/ 78981 h 2349170"/>
              <a:gd name="connsiteX3820" fmla="*/ 989935 w 2278811"/>
              <a:gd name="connsiteY3820" fmla="*/ 91745 h 2349170"/>
              <a:gd name="connsiteX3821" fmla="*/ 989935 w 2278811"/>
              <a:gd name="connsiteY3821" fmla="*/ 91840 h 2349170"/>
              <a:gd name="connsiteX3822" fmla="*/ 977076 w 2278811"/>
              <a:gd name="connsiteY3822" fmla="*/ 104508 h 2349170"/>
              <a:gd name="connsiteX3823" fmla="*/ 964407 w 2278811"/>
              <a:gd name="connsiteY3823" fmla="*/ 91650 h 2349170"/>
              <a:gd name="connsiteX3824" fmla="*/ 977266 w 2278811"/>
              <a:gd name="connsiteY3824" fmla="*/ 78981 h 2349170"/>
              <a:gd name="connsiteX3825" fmla="*/ 896876 w 2278811"/>
              <a:gd name="connsiteY3825" fmla="*/ 78981 h 2349170"/>
              <a:gd name="connsiteX3826" fmla="*/ 909638 w 2278811"/>
              <a:gd name="connsiteY3826" fmla="*/ 91745 h 2349170"/>
              <a:gd name="connsiteX3827" fmla="*/ 896876 w 2278811"/>
              <a:gd name="connsiteY3827" fmla="*/ 104508 h 2349170"/>
              <a:gd name="connsiteX3828" fmla="*/ 884112 w 2278811"/>
              <a:gd name="connsiteY3828" fmla="*/ 91745 h 2349170"/>
              <a:gd name="connsiteX3829" fmla="*/ 896876 w 2278811"/>
              <a:gd name="connsiteY3829" fmla="*/ 78981 h 2349170"/>
              <a:gd name="connsiteX3830" fmla="*/ 816486 w 2278811"/>
              <a:gd name="connsiteY3830" fmla="*/ 78981 h 2349170"/>
              <a:gd name="connsiteX3831" fmla="*/ 829248 w 2278811"/>
              <a:gd name="connsiteY3831" fmla="*/ 91745 h 2349170"/>
              <a:gd name="connsiteX3832" fmla="*/ 816486 w 2278811"/>
              <a:gd name="connsiteY3832" fmla="*/ 104508 h 2349170"/>
              <a:gd name="connsiteX3833" fmla="*/ 803722 w 2278811"/>
              <a:gd name="connsiteY3833" fmla="*/ 91745 h 2349170"/>
              <a:gd name="connsiteX3834" fmla="*/ 816486 w 2278811"/>
              <a:gd name="connsiteY3834" fmla="*/ 78981 h 2349170"/>
              <a:gd name="connsiteX3835" fmla="*/ 736188 w 2278811"/>
              <a:gd name="connsiteY3835" fmla="*/ 78981 h 2349170"/>
              <a:gd name="connsiteX3836" fmla="*/ 748857 w 2278811"/>
              <a:gd name="connsiteY3836" fmla="*/ 91745 h 2349170"/>
              <a:gd name="connsiteX3837" fmla="*/ 748857 w 2278811"/>
              <a:gd name="connsiteY3837" fmla="*/ 91840 h 2349170"/>
              <a:gd name="connsiteX3838" fmla="*/ 735997 w 2278811"/>
              <a:gd name="connsiteY3838" fmla="*/ 104508 h 2349170"/>
              <a:gd name="connsiteX3839" fmla="*/ 723331 w 2278811"/>
              <a:gd name="connsiteY3839" fmla="*/ 91650 h 2349170"/>
              <a:gd name="connsiteX3840" fmla="*/ 736188 w 2278811"/>
              <a:gd name="connsiteY3840" fmla="*/ 78981 h 2349170"/>
              <a:gd name="connsiteX3841" fmla="*/ 1372841 w 2278811"/>
              <a:gd name="connsiteY3841" fmla="*/ 22594 h 2349170"/>
              <a:gd name="connsiteX3842" fmla="*/ 1380556 w 2278811"/>
              <a:gd name="connsiteY3842" fmla="*/ 24212 h 2349170"/>
              <a:gd name="connsiteX3843" fmla="*/ 1379126 w 2278811"/>
              <a:gd name="connsiteY3843" fmla="*/ 24212 h 2349170"/>
              <a:gd name="connsiteX3844" fmla="*/ 1372841 w 2278811"/>
              <a:gd name="connsiteY3844" fmla="*/ 22594 h 2349170"/>
              <a:gd name="connsiteX3845" fmla="*/ 903161 w 2278811"/>
              <a:gd name="connsiteY3845" fmla="*/ 22308 h 2349170"/>
              <a:gd name="connsiteX3846" fmla="*/ 896876 w 2278811"/>
              <a:gd name="connsiteY3846" fmla="*/ 24212 h 2349170"/>
              <a:gd name="connsiteX3847" fmla="*/ 895446 w 2278811"/>
              <a:gd name="connsiteY3847" fmla="*/ 23927 h 2349170"/>
              <a:gd name="connsiteX3848" fmla="*/ 989268 w 2278811"/>
              <a:gd name="connsiteY3848" fmla="*/ 8211 h 2349170"/>
              <a:gd name="connsiteX3849" fmla="*/ 989936 w 2278811"/>
              <a:gd name="connsiteY3849" fmla="*/ 11544 h 2349170"/>
              <a:gd name="connsiteX3850" fmla="*/ 989936 w 2278811"/>
              <a:gd name="connsiteY3850" fmla="*/ 11735 h 2349170"/>
              <a:gd name="connsiteX3851" fmla="*/ 977267 w 2278811"/>
              <a:gd name="connsiteY3851" fmla="*/ 24212 h 2349170"/>
              <a:gd name="connsiteX3852" fmla="*/ 964598 w 2278811"/>
              <a:gd name="connsiteY3852" fmla="*/ 11639 h 2349170"/>
              <a:gd name="connsiteX3853" fmla="*/ 989268 w 2278811"/>
              <a:gd name="connsiteY3853" fmla="*/ 8211 h 2349170"/>
              <a:gd name="connsiteX3854" fmla="*/ 1286734 w 2278811"/>
              <a:gd name="connsiteY3854" fmla="*/ 8116 h 2349170"/>
              <a:gd name="connsiteX3855" fmla="*/ 1311405 w 2278811"/>
              <a:gd name="connsiteY3855" fmla="*/ 11544 h 2349170"/>
              <a:gd name="connsiteX3856" fmla="*/ 1298736 w 2278811"/>
              <a:gd name="connsiteY3856" fmla="*/ 24212 h 2349170"/>
              <a:gd name="connsiteX3857" fmla="*/ 1286067 w 2278811"/>
              <a:gd name="connsiteY3857" fmla="*/ 11544 h 2349170"/>
              <a:gd name="connsiteX3858" fmla="*/ 1286734 w 2278811"/>
              <a:gd name="connsiteY3858" fmla="*/ 8116 h 2349170"/>
              <a:gd name="connsiteX3859" fmla="*/ 1064610 w 2278811"/>
              <a:gd name="connsiteY3859" fmla="*/ 1163 h 2349170"/>
              <a:gd name="connsiteX3860" fmla="*/ 1070422 w 2278811"/>
              <a:gd name="connsiteY3860" fmla="*/ 12211 h 2349170"/>
              <a:gd name="connsiteX3861" fmla="*/ 1057371 w 2278811"/>
              <a:gd name="connsiteY3861" fmla="*/ 24594 h 2349170"/>
              <a:gd name="connsiteX3862" fmla="*/ 1044895 w 2278811"/>
              <a:gd name="connsiteY3862" fmla="*/ 11545 h 2349170"/>
              <a:gd name="connsiteX3863" fmla="*/ 1049276 w 2278811"/>
              <a:gd name="connsiteY3863" fmla="*/ 2210 h 2349170"/>
              <a:gd name="connsiteX3864" fmla="*/ 1211583 w 2278811"/>
              <a:gd name="connsiteY3864" fmla="*/ 972 h 2349170"/>
              <a:gd name="connsiteX3865" fmla="*/ 1226916 w 2278811"/>
              <a:gd name="connsiteY3865" fmla="*/ 2019 h 2349170"/>
              <a:gd name="connsiteX3866" fmla="*/ 1231298 w 2278811"/>
              <a:gd name="connsiteY3866" fmla="*/ 11544 h 2349170"/>
              <a:gd name="connsiteX3867" fmla="*/ 1219677 w 2278811"/>
              <a:gd name="connsiteY3867" fmla="*/ 23164 h 2349170"/>
              <a:gd name="connsiteX3868" fmla="*/ 1205867 w 2278811"/>
              <a:gd name="connsiteY3868" fmla="*/ 11544 h 2349170"/>
              <a:gd name="connsiteX3869" fmla="*/ 1211583 w 2278811"/>
              <a:gd name="connsiteY3869" fmla="*/ 972 h 2349170"/>
              <a:gd name="connsiteX3870" fmla="*/ 1141049 w 2278811"/>
              <a:gd name="connsiteY3870" fmla="*/ 0 h 2349170"/>
              <a:gd name="connsiteX3871" fmla="*/ 1153718 w 2278811"/>
              <a:gd name="connsiteY3871" fmla="*/ 12668 h 2349170"/>
              <a:gd name="connsiteX3872" fmla="*/ 1141049 w 2278811"/>
              <a:gd name="connsiteY3872" fmla="*/ 25337 h 2349170"/>
              <a:gd name="connsiteX3873" fmla="*/ 1128381 w 2278811"/>
              <a:gd name="connsiteY3873" fmla="*/ 12668 h 2349170"/>
              <a:gd name="connsiteX3874" fmla="*/ 1141049 w 2278811"/>
              <a:gd name="connsiteY3874" fmla="*/ 0 h 2349170"/>
            </a:gdLst>
            <a:rect l="l" t="t" r="r" b="b"/>
            <a:pathLst>
              <a:path w="2278811" h="2349170">
                <a:moveTo>
                  <a:pt x="1056515" y="2324786"/>
                </a:moveTo>
                <a:cubicBezTo>
                  <a:pt x="1063563" y="2324215"/>
                  <a:pt x="1069754" y="2329358"/>
                  <a:pt x="1070326" y="2336406"/>
                </a:cubicBezTo>
                <a:cubicBezTo>
                  <a:pt x="1070326" y="2340598"/>
                  <a:pt x="1068135" y="2344597"/>
                  <a:pt x="1064610" y="2346885"/>
                </a:cubicBezTo>
                <a:lnTo>
                  <a:pt x="1049276" y="2345931"/>
                </a:lnTo>
                <a:cubicBezTo>
                  <a:pt x="1046513" y="2343550"/>
                  <a:pt x="1044895" y="2340026"/>
                  <a:pt x="1044895" y="2336406"/>
                </a:cubicBezTo>
                <a:cubicBezTo>
                  <a:pt x="1045464" y="2330216"/>
                  <a:pt x="1050322" y="2325358"/>
                  <a:pt x="1056515" y="2324786"/>
                </a:cubicBezTo>
                <a:close/>
                <a:moveTo>
                  <a:pt x="1379126" y="2323739"/>
                </a:moveTo>
                <a:lnTo>
                  <a:pt x="1380556" y="2324025"/>
                </a:lnTo>
                <a:lnTo>
                  <a:pt x="1372841" y="2325643"/>
                </a:lnTo>
                <a:cubicBezTo>
                  <a:pt x="1374745" y="2324405"/>
                  <a:pt x="1376936" y="2323739"/>
                  <a:pt x="1379126" y="2323739"/>
                </a:cubicBezTo>
                <a:close/>
                <a:moveTo>
                  <a:pt x="1298736" y="2323739"/>
                </a:moveTo>
                <a:cubicBezTo>
                  <a:pt x="1305689" y="2323739"/>
                  <a:pt x="1311405" y="2329453"/>
                  <a:pt x="1311405" y="2336406"/>
                </a:cubicBezTo>
                <a:cubicBezTo>
                  <a:pt x="1303212" y="2337549"/>
                  <a:pt x="1295022" y="2338788"/>
                  <a:pt x="1286734" y="2339835"/>
                </a:cubicBezTo>
                <a:cubicBezTo>
                  <a:pt x="1286353" y="2338692"/>
                  <a:pt x="1286162" y="2337549"/>
                  <a:pt x="1286067" y="2336406"/>
                </a:cubicBezTo>
                <a:cubicBezTo>
                  <a:pt x="1286067" y="2329453"/>
                  <a:pt x="1291783" y="2323739"/>
                  <a:pt x="1298736" y="2323739"/>
                </a:cubicBezTo>
                <a:close/>
                <a:moveTo>
                  <a:pt x="977267" y="2323739"/>
                </a:moveTo>
                <a:cubicBezTo>
                  <a:pt x="984220" y="2323739"/>
                  <a:pt x="989936" y="2329453"/>
                  <a:pt x="989936" y="2336406"/>
                </a:cubicBezTo>
                <a:cubicBezTo>
                  <a:pt x="989840" y="2337549"/>
                  <a:pt x="989650" y="2338692"/>
                  <a:pt x="989268" y="2339835"/>
                </a:cubicBezTo>
                <a:cubicBezTo>
                  <a:pt x="980980" y="2338788"/>
                  <a:pt x="972790" y="2337549"/>
                  <a:pt x="964598" y="2336406"/>
                </a:cubicBezTo>
                <a:cubicBezTo>
                  <a:pt x="964598" y="2329453"/>
                  <a:pt x="970314" y="2323739"/>
                  <a:pt x="977267" y="2323739"/>
                </a:cubicBezTo>
                <a:close/>
                <a:moveTo>
                  <a:pt x="895446" y="2323738"/>
                </a:moveTo>
                <a:lnTo>
                  <a:pt x="896876" y="2323738"/>
                </a:lnTo>
                <a:cubicBezTo>
                  <a:pt x="899066" y="2323642"/>
                  <a:pt x="901257" y="2324215"/>
                  <a:pt x="903161" y="2325357"/>
                </a:cubicBezTo>
                <a:close/>
                <a:moveTo>
                  <a:pt x="1137955" y="2323643"/>
                </a:moveTo>
                <a:cubicBezTo>
                  <a:pt x="1145003" y="2323643"/>
                  <a:pt x="1150717" y="2329357"/>
                  <a:pt x="1150717" y="2336406"/>
                </a:cubicBezTo>
                <a:cubicBezTo>
                  <a:pt x="1150717" y="2343454"/>
                  <a:pt x="1145099" y="2349075"/>
                  <a:pt x="1138048" y="2349170"/>
                </a:cubicBezTo>
                <a:cubicBezTo>
                  <a:pt x="1138048" y="2349170"/>
                  <a:pt x="1137955" y="2349170"/>
                  <a:pt x="1137955" y="2349170"/>
                </a:cubicBezTo>
                <a:cubicBezTo>
                  <a:pt x="1130904" y="2349170"/>
                  <a:pt x="1125191" y="2343454"/>
                  <a:pt x="1125191" y="2336406"/>
                </a:cubicBezTo>
                <a:cubicBezTo>
                  <a:pt x="1125191" y="2329357"/>
                  <a:pt x="1130904" y="2323643"/>
                  <a:pt x="1137955" y="2323643"/>
                </a:cubicBezTo>
                <a:close/>
                <a:moveTo>
                  <a:pt x="1218631" y="2323356"/>
                </a:moveTo>
                <a:cubicBezTo>
                  <a:pt x="1225679" y="2323547"/>
                  <a:pt x="1231298" y="2329357"/>
                  <a:pt x="1231107" y="2336406"/>
                </a:cubicBezTo>
                <a:cubicBezTo>
                  <a:pt x="1231107" y="2340025"/>
                  <a:pt x="1229488" y="2343454"/>
                  <a:pt x="1226726" y="2345835"/>
                </a:cubicBezTo>
                <a:lnTo>
                  <a:pt x="1211392" y="2346789"/>
                </a:lnTo>
                <a:cubicBezTo>
                  <a:pt x="1207676" y="2344407"/>
                  <a:pt x="1205485" y="2340216"/>
                  <a:pt x="1205581" y="2335739"/>
                </a:cubicBezTo>
                <a:cubicBezTo>
                  <a:pt x="1205771" y="2328691"/>
                  <a:pt x="1211583" y="2323166"/>
                  <a:pt x="1218631" y="2323356"/>
                </a:cubicBezTo>
                <a:close/>
                <a:moveTo>
                  <a:pt x="1620204" y="2243538"/>
                </a:moveTo>
                <a:cubicBezTo>
                  <a:pt x="1621441" y="2243633"/>
                  <a:pt x="1622681" y="2243824"/>
                  <a:pt x="1623822" y="2244300"/>
                </a:cubicBezTo>
                <a:lnTo>
                  <a:pt x="1608775" y="2250967"/>
                </a:lnTo>
                <a:cubicBezTo>
                  <a:pt x="1610774" y="2246491"/>
                  <a:pt x="1615251" y="2243538"/>
                  <a:pt x="1620204" y="2243538"/>
                </a:cubicBezTo>
                <a:close/>
                <a:moveTo>
                  <a:pt x="1539814" y="2243538"/>
                </a:moveTo>
                <a:cubicBezTo>
                  <a:pt x="1546862" y="2243538"/>
                  <a:pt x="1552576" y="2249254"/>
                  <a:pt x="1552576" y="2256302"/>
                </a:cubicBezTo>
                <a:cubicBezTo>
                  <a:pt x="1552576" y="2263350"/>
                  <a:pt x="1546862" y="2269065"/>
                  <a:pt x="1539814" y="2269065"/>
                </a:cubicBezTo>
                <a:cubicBezTo>
                  <a:pt x="1532766" y="2269065"/>
                  <a:pt x="1527050" y="2263350"/>
                  <a:pt x="1527050" y="2256302"/>
                </a:cubicBezTo>
                <a:cubicBezTo>
                  <a:pt x="1527050" y="2249254"/>
                  <a:pt x="1532766" y="2243538"/>
                  <a:pt x="1539814" y="2243538"/>
                </a:cubicBezTo>
                <a:close/>
                <a:moveTo>
                  <a:pt x="1459423" y="2243538"/>
                </a:moveTo>
                <a:cubicBezTo>
                  <a:pt x="1466471" y="2243538"/>
                  <a:pt x="1472185" y="2249254"/>
                  <a:pt x="1472185" y="2256302"/>
                </a:cubicBezTo>
                <a:cubicBezTo>
                  <a:pt x="1472185" y="2263350"/>
                  <a:pt x="1466471" y="2269065"/>
                  <a:pt x="1459423" y="2269065"/>
                </a:cubicBezTo>
                <a:cubicBezTo>
                  <a:pt x="1452372" y="2269065"/>
                  <a:pt x="1446659" y="2263350"/>
                  <a:pt x="1446659" y="2256302"/>
                </a:cubicBezTo>
                <a:cubicBezTo>
                  <a:pt x="1446659" y="2249254"/>
                  <a:pt x="1452372" y="2243538"/>
                  <a:pt x="1459423" y="2243538"/>
                </a:cubicBezTo>
                <a:close/>
                <a:moveTo>
                  <a:pt x="1218345" y="2243538"/>
                </a:moveTo>
                <a:cubicBezTo>
                  <a:pt x="1225393" y="2243538"/>
                  <a:pt x="1231107" y="2249254"/>
                  <a:pt x="1231107" y="2256302"/>
                </a:cubicBezTo>
                <a:cubicBezTo>
                  <a:pt x="1231107" y="2263350"/>
                  <a:pt x="1225393" y="2269065"/>
                  <a:pt x="1218345" y="2269065"/>
                </a:cubicBezTo>
                <a:cubicBezTo>
                  <a:pt x="1211297" y="2269065"/>
                  <a:pt x="1205581" y="2263350"/>
                  <a:pt x="1205581" y="2256302"/>
                </a:cubicBezTo>
                <a:cubicBezTo>
                  <a:pt x="1205581" y="2249254"/>
                  <a:pt x="1211297" y="2243538"/>
                  <a:pt x="1218345" y="2243538"/>
                </a:cubicBezTo>
                <a:close/>
                <a:moveTo>
                  <a:pt x="896876" y="2243538"/>
                </a:moveTo>
                <a:cubicBezTo>
                  <a:pt x="903924" y="2243538"/>
                  <a:pt x="909638" y="2249254"/>
                  <a:pt x="909638" y="2256302"/>
                </a:cubicBezTo>
                <a:cubicBezTo>
                  <a:pt x="909638" y="2263350"/>
                  <a:pt x="903924" y="2269065"/>
                  <a:pt x="896876" y="2269065"/>
                </a:cubicBezTo>
                <a:cubicBezTo>
                  <a:pt x="889828" y="2269065"/>
                  <a:pt x="884112" y="2263350"/>
                  <a:pt x="884112" y="2256302"/>
                </a:cubicBezTo>
                <a:cubicBezTo>
                  <a:pt x="884112" y="2249254"/>
                  <a:pt x="889828" y="2243538"/>
                  <a:pt x="896876" y="2243538"/>
                </a:cubicBezTo>
                <a:close/>
                <a:moveTo>
                  <a:pt x="816486" y="2243538"/>
                </a:moveTo>
                <a:cubicBezTo>
                  <a:pt x="823534" y="2243538"/>
                  <a:pt x="829248" y="2249254"/>
                  <a:pt x="829248" y="2256302"/>
                </a:cubicBezTo>
                <a:cubicBezTo>
                  <a:pt x="829248" y="2263350"/>
                  <a:pt x="823534" y="2269065"/>
                  <a:pt x="816486" y="2269065"/>
                </a:cubicBezTo>
                <a:cubicBezTo>
                  <a:pt x="809435" y="2269065"/>
                  <a:pt x="803722" y="2263350"/>
                  <a:pt x="803722" y="2256302"/>
                </a:cubicBezTo>
                <a:cubicBezTo>
                  <a:pt x="803722" y="2249254"/>
                  <a:pt x="809435" y="2243538"/>
                  <a:pt x="816486" y="2243538"/>
                </a:cubicBezTo>
                <a:close/>
                <a:moveTo>
                  <a:pt x="655798" y="2243538"/>
                </a:moveTo>
                <a:cubicBezTo>
                  <a:pt x="660751" y="2243538"/>
                  <a:pt x="665228" y="2246491"/>
                  <a:pt x="667227" y="2250967"/>
                </a:cubicBezTo>
                <a:lnTo>
                  <a:pt x="652180" y="2244300"/>
                </a:lnTo>
                <a:cubicBezTo>
                  <a:pt x="653321" y="2243824"/>
                  <a:pt x="654561" y="2243633"/>
                  <a:pt x="655798" y="2243538"/>
                </a:cubicBezTo>
                <a:close/>
                <a:moveTo>
                  <a:pt x="1379126" y="2243537"/>
                </a:moveTo>
                <a:cubicBezTo>
                  <a:pt x="1386175" y="2243632"/>
                  <a:pt x="1391795" y="2249253"/>
                  <a:pt x="1391795" y="2256301"/>
                </a:cubicBezTo>
                <a:cubicBezTo>
                  <a:pt x="1391795" y="2256301"/>
                  <a:pt x="1391795" y="2256396"/>
                  <a:pt x="1391795" y="2256396"/>
                </a:cubicBezTo>
                <a:cubicBezTo>
                  <a:pt x="1391700" y="2263445"/>
                  <a:pt x="1385984" y="2269160"/>
                  <a:pt x="1378935" y="2269064"/>
                </a:cubicBezTo>
                <a:cubicBezTo>
                  <a:pt x="1371887" y="2268969"/>
                  <a:pt x="1366173" y="2263254"/>
                  <a:pt x="1366269" y="2256206"/>
                </a:cubicBezTo>
                <a:cubicBezTo>
                  <a:pt x="1366364" y="2249157"/>
                  <a:pt x="1372078" y="2243441"/>
                  <a:pt x="1379126" y="2243537"/>
                </a:cubicBezTo>
                <a:close/>
                <a:moveTo>
                  <a:pt x="1298735" y="2243537"/>
                </a:moveTo>
                <a:cubicBezTo>
                  <a:pt x="1298735" y="2243537"/>
                  <a:pt x="1298831" y="2243537"/>
                  <a:pt x="1298831" y="2243537"/>
                </a:cubicBezTo>
                <a:cubicBezTo>
                  <a:pt x="1305784" y="2243632"/>
                  <a:pt x="1311500" y="2249347"/>
                  <a:pt x="1311404" y="2256301"/>
                </a:cubicBezTo>
                <a:cubicBezTo>
                  <a:pt x="1311404" y="2256301"/>
                  <a:pt x="1311404" y="2256396"/>
                  <a:pt x="1311404" y="2256396"/>
                </a:cubicBezTo>
                <a:cubicBezTo>
                  <a:pt x="1311309" y="2263445"/>
                  <a:pt x="1305593" y="2269160"/>
                  <a:pt x="1298545" y="2269064"/>
                </a:cubicBezTo>
                <a:cubicBezTo>
                  <a:pt x="1291496" y="2268969"/>
                  <a:pt x="1285780" y="2263254"/>
                  <a:pt x="1285876" y="2256206"/>
                </a:cubicBezTo>
                <a:cubicBezTo>
                  <a:pt x="1285971" y="2249157"/>
                  <a:pt x="1291687" y="2243441"/>
                  <a:pt x="1298735" y="2243537"/>
                </a:cubicBezTo>
                <a:close/>
                <a:moveTo>
                  <a:pt x="1057657" y="2243537"/>
                </a:moveTo>
                <a:cubicBezTo>
                  <a:pt x="1064706" y="2243632"/>
                  <a:pt x="1070326" y="2249253"/>
                  <a:pt x="1070326" y="2256301"/>
                </a:cubicBezTo>
                <a:cubicBezTo>
                  <a:pt x="1070326" y="2256301"/>
                  <a:pt x="1070326" y="2256396"/>
                  <a:pt x="1070326" y="2256396"/>
                </a:cubicBezTo>
                <a:cubicBezTo>
                  <a:pt x="1070231" y="2263445"/>
                  <a:pt x="1064515" y="2269160"/>
                  <a:pt x="1057466" y="2269064"/>
                </a:cubicBezTo>
                <a:cubicBezTo>
                  <a:pt x="1050418" y="2268969"/>
                  <a:pt x="1044704" y="2263254"/>
                  <a:pt x="1044800" y="2256206"/>
                </a:cubicBezTo>
                <a:cubicBezTo>
                  <a:pt x="1044895" y="2249157"/>
                  <a:pt x="1050609" y="2243441"/>
                  <a:pt x="1057657" y="2243537"/>
                </a:cubicBezTo>
                <a:close/>
                <a:moveTo>
                  <a:pt x="977266" y="2243537"/>
                </a:moveTo>
                <a:cubicBezTo>
                  <a:pt x="977266" y="2243537"/>
                  <a:pt x="977362" y="2243537"/>
                  <a:pt x="977362" y="2243537"/>
                </a:cubicBezTo>
                <a:cubicBezTo>
                  <a:pt x="984315" y="2243632"/>
                  <a:pt x="990031" y="2249347"/>
                  <a:pt x="989935" y="2256301"/>
                </a:cubicBezTo>
                <a:cubicBezTo>
                  <a:pt x="989935" y="2256301"/>
                  <a:pt x="989935" y="2256396"/>
                  <a:pt x="989935" y="2256396"/>
                </a:cubicBezTo>
                <a:cubicBezTo>
                  <a:pt x="989840" y="2263445"/>
                  <a:pt x="984124" y="2269160"/>
                  <a:pt x="977076" y="2269064"/>
                </a:cubicBezTo>
                <a:cubicBezTo>
                  <a:pt x="970027" y="2268969"/>
                  <a:pt x="964311" y="2263254"/>
                  <a:pt x="964407" y="2256206"/>
                </a:cubicBezTo>
                <a:cubicBezTo>
                  <a:pt x="964502" y="2249157"/>
                  <a:pt x="970218" y="2243441"/>
                  <a:pt x="977266" y="2243537"/>
                </a:cubicBezTo>
                <a:close/>
                <a:moveTo>
                  <a:pt x="736188" y="2243537"/>
                </a:moveTo>
                <a:cubicBezTo>
                  <a:pt x="743237" y="2243632"/>
                  <a:pt x="748857" y="2249253"/>
                  <a:pt x="748857" y="2256301"/>
                </a:cubicBezTo>
                <a:cubicBezTo>
                  <a:pt x="748857" y="2256301"/>
                  <a:pt x="748857" y="2256396"/>
                  <a:pt x="748857" y="2256396"/>
                </a:cubicBezTo>
                <a:cubicBezTo>
                  <a:pt x="748762" y="2263445"/>
                  <a:pt x="743046" y="2269160"/>
                  <a:pt x="735997" y="2269064"/>
                </a:cubicBezTo>
                <a:cubicBezTo>
                  <a:pt x="728949" y="2268969"/>
                  <a:pt x="723235" y="2263254"/>
                  <a:pt x="723331" y="2256206"/>
                </a:cubicBezTo>
                <a:cubicBezTo>
                  <a:pt x="723426" y="2249157"/>
                  <a:pt x="729140" y="2243441"/>
                  <a:pt x="736188" y="2243537"/>
                </a:cubicBezTo>
                <a:close/>
                <a:moveTo>
                  <a:pt x="1138048" y="2243442"/>
                </a:moveTo>
                <a:cubicBezTo>
                  <a:pt x="1145098" y="2243442"/>
                  <a:pt x="1150812" y="2249158"/>
                  <a:pt x="1150812" y="2256206"/>
                </a:cubicBezTo>
                <a:cubicBezTo>
                  <a:pt x="1150812" y="2263254"/>
                  <a:pt x="1145098" y="2268969"/>
                  <a:pt x="1138048" y="2268969"/>
                </a:cubicBezTo>
                <a:cubicBezTo>
                  <a:pt x="1130999" y="2268969"/>
                  <a:pt x="1125381" y="2263350"/>
                  <a:pt x="1125286" y="2256301"/>
                </a:cubicBezTo>
                <a:cubicBezTo>
                  <a:pt x="1125286" y="2256301"/>
                  <a:pt x="1125286" y="2256206"/>
                  <a:pt x="1125286" y="2256206"/>
                </a:cubicBezTo>
                <a:cubicBezTo>
                  <a:pt x="1125286" y="2249158"/>
                  <a:pt x="1130999" y="2243442"/>
                  <a:pt x="1138048" y="2243442"/>
                </a:cubicBezTo>
                <a:close/>
                <a:moveTo>
                  <a:pt x="1703595" y="2164556"/>
                </a:moveTo>
                <a:cubicBezTo>
                  <a:pt x="1710592" y="2164556"/>
                  <a:pt x="1716264" y="2170228"/>
                  <a:pt x="1716264" y="2177224"/>
                </a:cubicBezTo>
                <a:cubicBezTo>
                  <a:pt x="1716264" y="2184221"/>
                  <a:pt x="1710592" y="2189893"/>
                  <a:pt x="1703595" y="2189893"/>
                </a:cubicBezTo>
                <a:cubicBezTo>
                  <a:pt x="1696599" y="2189893"/>
                  <a:pt x="1690927" y="2184221"/>
                  <a:pt x="1690927" y="2177224"/>
                </a:cubicBezTo>
                <a:cubicBezTo>
                  <a:pt x="1690927" y="2170228"/>
                  <a:pt x="1696599" y="2164556"/>
                  <a:pt x="1703595" y="2164556"/>
                </a:cubicBezTo>
                <a:close/>
                <a:moveTo>
                  <a:pt x="1623204" y="2164556"/>
                </a:moveTo>
                <a:cubicBezTo>
                  <a:pt x="1630201" y="2164556"/>
                  <a:pt x="1635873" y="2170228"/>
                  <a:pt x="1635873" y="2177224"/>
                </a:cubicBezTo>
                <a:cubicBezTo>
                  <a:pt x="1635873" y="2184221"/>
                  <a:pt x="1630201" y="2189893"/>
                  <a:pt x="1623204" y="2189893"/>
                </a:cubicBezTo>
                <a:cubicBezTo>
                  <a:pt x="1616208" y="2189893"/>
                  <a:pt x="1610536" y="2184221"/>
                  <a:pt x="1610536" y="2177224"/>
                </a:cubicBezTo>
                <a:cubicBezTo>
                  <a:pt x="1610536" y="2170228"/>
                  <a:pt x="1616208" y="2164556"/>
                  <a:pt x="1623204" y="2164556"/>
                </a:cubicBezTo>
                <a:close/>
                <a:moveTo>
                  <a:pt x="1542909" y="2164556"/>
                </a:moveTo>
                <a:cubicBezTo>
                  <a:pt x="1549906" y="2164556"/>
                  <a:pt x="1555577" y="2170228"/>
                  <a:pt x="1555577" y="2177224"/>
                </a:cubicBezTo>
                <a:cubicBezTo>
                  <a:pt x="1555577" y="2184221"/>
                  <a:pt x="1549906" y="2189893"/>
                  <a:pt x="1542909" y="2189893"/>
                </a:cubicBezTo>
                <a:cubicBezTo>
                  <a:pt x="1535913" y="2189893"/>
                  <a:pt x="1530241" y="2184221"/>
                  <a:pt x="1530241" y="2177224"/>
                </a:cubicBezTo>
                <a:cubicBezTo>
                  <a:pt x="1530241" y="2170228"/>
                  <a:pt x="1535913" y="2164556"/>
                  <a:pt x="1542909" y="2164556"/>
                </a:cubicBezTo>
                <a:close/>
                <a:moveTo>
                  <a:pt x="1462518" y="2164556"/>
                </a:moveTo>
                <a:cubicBezTo>
                  <a:pt x="1469515" y="2164556"/>
                  <a:pt x="1475186" y="2170228"/>
                  <a:pt x="1475186" y="2177224"/>
                </a:cubicBezTo>
                <a:cubicBezTo>
                  <a:pt x="1475186" y="2184221"/>
                  <a:pt x="1469515" y="2189893"/>
                  <a:pt x="1462518" y="2189893"/>
                </a:cubicBezTo>
                <a:cubicBezTo>
                  <a:pt x="1455522" y="2189893"/>
                  <a:pt x="1449850" y="2184221"/>
                  <a:pt x="1449850" y="2177224"/>
                </a:cubicBezTo>
                <a:cubicBezTo>
                  <a:pt x="1449850" y="2170228"/>
                  <a:pt x="1455522" y="2164556"/>
                  <a:pt x="1462518" y="2164556"/>
                </a:cubicBezTo>
                <a:close/>
                <a:moveTo>
                  <a:pt x="1382127" y="2164556"/>
                </a:moveTo>
                <a:cubicBezTo>
                  <a:pt x="1389124" y="2164556"/>
                  <a:pt x="1394796" y="2170228"/>
                  <a:pt x="1394796" y="2177224"/>
                </a:cubicBezTo>
                <a:cubicBezTo>
                  <a:pt x="1394796" y="2184221"/>
                  <a:pt x="1389124" y="2189893"/>
                  <a:pt x="1382127" y="2189893"/>
                </a:cubicBezTo>
                <a:cubicBezTo>
                  <a:pt x="1375131" y="2189893"/>
                  <a:pt x="1369459" y="2184221"/>
                  <a:pt x="1369459" y="2177224"/>
                </a:cubicBezTo>
                <a:cubicBezTo>
                  <a:pt x="1369459" y="2170228"/>
                  <a:pt x="1375131" y="2164556"/>
                  <a:pt x="1382127" y="2164556"/>
                </a:cubicBezTo>
                <a:close/>
                <a:moveTo>
                  <a:pt x="1301736" y="2164556"/>
                </a:moveTo>
                <a:cubicBezTo>
                  <a:pt x="1308733" y="2164556"/>
                  <a:pt x="1314405" y="2170228"/>
                  <a:pt x="1314405" y="2177224"/>
                </a:cubicBezTo>
                <a:cubicBezTo>
                  <a:pt x="1314405" y="2184221"/>
                  <a:pt x="1308733" y="2189893"/>
                  <a:pt x="1301736" y="2189893"/>
                </a:cubicBezTo>
                <a:cubicBezTo>
                  <a:pt x="1294740" y="2189893"/>
                  <a:pt x="1289068" y="2184221"/>
                  <a:pt x="1289068" y="2177224"/>
                </a:cubicBezTo>
                <a:cubicBezTo>
                  <a:pt x="1289068" y="2170228"/>
                  <a:pt x="1294740" y="2164556"/>
                  <a:pt x="1301736" y="2164556"/>
                </a:cubicBezTo>
                <a:close/>
                <a:moveTo>
                  <a:pt x="1221440" y="2164556"/>
                </a:moveTo>
                <a:cubicBezTo>
                  <a:pt x="1228437" y="2164556"/>
                  <a:pt x="1234108" y="2170228"/>
                  <a:pt x="1234108" y="2177224"/>
                </a:cubicBezTo>
                <a:cubicBezTo>
                  <a:pt x="1234108" y="2184221"/>
                  <a:pt x="1228437" y="2189893"/>
                  <a:pt x="1221440" y="2189893"/>
                </a:cubicBezTo>
                <a:cubicBezTo>
                  <a:pt x="1214444" y="2189893"/>
                  <a:pt x="1208772" y="2184221"/>
                  <a:pt x="1208772" y="2177224"/>
                </a:cubicBezTo>
                <a:cubicBezTo>
                  <a:pt x="1208772" y="2170228"/>
                  <a:pt x="1214444" y="2164556"/>
                  <a:pt x="1221440" y="2164556"/>
                </a:cubicBezTo>
                <a:close/>
                <a:moveTo>
                  <a:pt x="1141049" y="2164556"/>
                </a:moveTo>
                <a:cubicBezTo>
                  <a:pt x="1148046" y="2164556"/>
                  <a:pt x="1153718" y="2170228"/>
                  <a:pt x="1153718" y="2177224"/>
                </a:cubicBezTo>
                <a:cubicBezTo>
                  <a:pt x="1153718" y="2184221"/>
                  <a:pt x="1148046" y="2189893"/>
                  <a:pt x="1141049" y="2189893"/>
                </a:cubicBezTo>
                <a:cubicBezTo>
                  <a:pt x="1134053" y="2189893"/>
                  <a:pt x="1128381" y="2184221"/>
                  <a:pt x="1128381" y="2177224"/>
                </a:cubicBezTo>
                <a:cubicBezTo>
                  <a:pt x="1128381" y="2170228"/>
                  <a:pt x="1134053" y="2164556"/>
                  <a:pt x="1141049" y="2164556"/>
                </a:cubicBezTo>
                <a:close/>
                <a:moveTo>
                  <a:pt x="1060658" y="2164556"/>
                </a:moveTo>
                <a:cubicBezTo>
                  <a:pt x="1067655" y="2164556"/>
                  <a:pt x="1073326" y="2170228"/>
                  <a:pt x="1073326" y="2177224"/>
                </a:cubicBezTo>
                <a:cubicBezTo>
                  <a:pt x="1073326" y="2184221"/>
                  <a:pt x="1067655" y="2189893"/>
                  <a:pt x="1060658" y="2189893"/>
                </a:cubicBezTo>
                <a:cubicBezTo>
                  <a:pt x="1053662" y="2189893"/>
                  <a:pt x="1047990" y="2184221"/>
                  <a:pt x="1047990" y="2177224"/>
                </a:cubicBezTo>
                <a:cubicBezTo>
                  <a:pt x="1047990" y="2170228"/>
                  <a:pt x="1053662" y="2164556"/>
                  <a:pt x="1060658" y="2164556"/>
                </a:cubicBezTo>
                <a:close/>
                <a:moveTo>
                  <a:pt x="980267" y="2164556"/>
                </a:moveTo>
                <a:cubicBezTo>
                  <a:pt x="987264" y="2164556"/>
                  <a:pt x="992936" y="2170228"/>
                  <a:pt x="992936" y="2177224"/>
                </a:cubicBezTo>
                <a:cubicBezTo>
                  <a:pt x="992936" y="2184221"/>
                  <a:pt x="987264" y="2189893"/>
                  <a:pt x="980267" y="2189893"/>
                </a:cubicBezTo>
                <a:cubicBezTo>
                  <a:pt x="973271" y="2189893"/>
                  <a:pt x="967599" y="2184221"/>
                  <a:pt x="967599" y="2177224"/>
                </a:cubicBezTo>
                <a:cubicBezTo>
                  <a:pt x="967599" y="2170228"/>
                  <a:pt x="973271" y="2164556"/>
                  <a:pt x="980267" y="2164556"/>
                </a:cubicBezTo>
                <a:close/>
                <a:moveTo>
                  <a:pt x="899971" y="2164556"/>
                </a:moveTo>
                <a:cubicBezTo>
                  <a:pt x="906968" y="2164556"/>
                  <a:pt x="912640" y="2170228"/>
                  <a:pt x="912640" y="2177224"/>
                </a:cubicBezTo>
                <a:cubicBezTo>
                  <a:pt x="912640" y="2184221"/>
                  <a:pt x="906968" y="2189893"/>
                  <a:pt x="899971" y="2189893"/>
                </a:cubicBezTo>
                <a:cubicBezTo>
                  <a:pt x="892975" y="2189893"/>
                  <a:pt x="887303" y="2184221"/>
                  <a:pt x="887303" y="2177224"/>
                </a:cubicBezTo>
                <a:cubicBezTo>
                  <a:pt x="887303" y="2170228"/>
                  <a:pt x="892975" y="2164556"/>
                  <a:pt x="899971" y="2164556"/>
                </a:cubicBezTo>
                <a:close/>
                <a:moveTo>
                  <a:pt x="819580" y="2164556"/>
                </a:moveTo>
                <a:cubicBezTo>
                  <a:pt x="826577" y="2164556"/>
                  <a:pt x="832249" y="2170228"/>
                  <a:pt x="832249" y="2177224"/>
                </a:cubicBezTo>
                <a:cubicBezTo>
                  <a:pt x="832249" y="2184221"/>
                  <a:pt x="826577" y="2189893"/>
                  <a:pt x="819580" y="2189893"/>
                </a:cubicBezTo>
                <a:cubicBezTo>
                  <a:pt x="812584" y="2189893"/>
                  <a:pt x="806912" y="2184221"/>
                  <a:pt x="806912" y="2177224"/>
                </a:cubicBezTo>
                <a:cubicBezTo>
                  <a:pt x="806912" y="2170228"/>
                  <a:pt x="812584" y="2164556"/>
                  <a:pt x="819580" y="2164556"/>
                </a:cubicBezTo>
                <a:close/>
                <a:moveTo>
                  <a:pt x="739189" y="2164556"/>
                </a:moveTo>
                <a:cubicBezTo>
                  <a:pt x="746186" y="2164556"/>
                  <a:pt x="751857" y="2170228"/>
                  <a:pt x="751857" y="2177224"/>
                </a:cubicBezTo>
                <a:cubicBezTo>
                  <a:pt x="751857" y="2184221"/>
                  <a:pt x="746186" y="2189893"/>
                  <a:pt x="739189" y="2189893"/>
                </a:cubicBezTo>
                <a:cubicBezTo>
                  <a:pt x="732193" y="2189893"/>
                  <a:pt x="726521" y="2184221"/>
                  <a:pt x="726521" y="2177224"/>
                </a:cubicBezTo>
                <a:cubicBezTo>
                  <a:pt x="726521" y="2170228"/>
                  <a:pt x="732193" y="2164556"/>
                  <a:pt x="739189" y="2164556"/>
                </a:cubicBezTo>
                <a:close/>
                <a:moveTo>
                  <a:pt x="658798" y="2164556"/>
                </a:moveTo>
                <a:cubicBezTo>
                  <a:pt x="665795" y="2164556"/>
                  <a:pt x="671467" y="2170228"/>
                  <a:pt x="671467" y="2177224"/>
                </a:cubicBezTo>
                <a:cubicBezTo>
                  <a:pt x="671467" y="2184221"/>
                  <a:pt x="665795" y="2189893"/>
                  <a:pt x="658798" y="2189893"/>
                </a:cubicBezTo>
                <a:cubicBezTo>
                  <a:pt x="651802" y="2189893"/>
                  <a:pt x="646130" y="2184221"/>
                  <a:pt x="646130" y="2177224"/>
                </a:cubicBezTo>
                <a:cubicBezTo>
                  <a:pt x="646130" y="2170228"/>
                  <a:pt x="651802" y="2164556"/>
                  <a:pt x="658798" y="2164556"/>
                </a:cubicBezTo>
                <a:close/>
                <a:moveTo>
                  <a:pt x="578502" y="2164556"/>
                </a:moveTo>
                <a:cubicBezTo>
                  <a:pt x="585499" y="2164556"/>
                  <a:pt x="591170" y="2170228"/>
                  <a:pt x="591170" y="2177224"/>
                </a:cubicBezTo>
                <a:cubicBezTo>
                  <a:pt x="591170" y="2184221"/>
                  <a:pt x="585499" y="2189893"/>
                  <a:pt x="578502" y="2189893"/>
                </a:cubicBezTo>
                <a:cubicBezTo>
                  <a:pt x="571506" y="2189893"/>
                  <a:pt x="565834" y="2184221"/>
                  <a:pt x="565834" y="2177224"/>
                </a:cubicBezTo>
                <a:cubicBezTo>
                  <a:pt x="565834" y="2170228"/>
                  <a:pt x="571506" y="2164556"/>
                  <a:pt x="578502" y="2164556"/>
                </a:cubicBezTo>
                <a:close/>
                <a:moveTo>
                  <a:pt x="1861283" y="2083232"/>
                </a:moveTo>
                <a:cubicBezTo>
                  <a:pt x="1866331" y="2083232"/>
                  <a:pt x="1870903" y="2086279"/>
                  <a:pt x="1872903" y="2090947"/>
                </a:cubicBezTo>
                <a:cubicBezTo>
                  <a:pt x="1866617" y="2096376"/>
                  <a:pt x="1860234" y="2100948"/>
                  <a:pt x="1853853" y="2105901"/>
                </a:cubicBezTo>
                <a:cubicBezTo>
                  <a:pt x="1850613" y="2103615"/>
                  <a:pt x="1848614" y="2099900"/>
                  <a:pt x="1848614" y="2095899"/>
                </a:cubicBezTo>
                <a:cubicBezTo>
                  <a:pt x="1848709" y="2088946"/>
                  <a:pt x="1854330" y="2083327"/>
                  <a:pt x="1861283" y="2083232"/>
                </a:cubicBezTo>
                <a:close/>
                <a:moveTo>
                  <a:pt x="1780985" y="2083232"/>
                </a:moveTo>
                <a:cubicBezTo>
                  <a:pt x="1787941" y="2083327"/>
                  <a:pt x="1793559" y="2088947"/>
                  <a:pt x="1793654" y="2095900"/>
                </a:cubicBezTo>
                <a:cubicBezTo>
                  <a:pt x="1793654" y="2095995"/>
                  <a:pt x="1793654" y="2095995"/>
                  <a:pt x="1793654" y="2096090"/>
                </a:cubicBezTo>
                <a:cubicBezTo>
                  <a:pt x="1793559" y="2103139"/>
                  <a:pt x="1787845" y="2108853"/>
                  <a:pt x="1780797" y="2108759"/>
                </a:cubicBezTo>
                <a:cubicBezTo>
                  <a:pt x="1773748" y="2108664"/>
                  <a:pt x="1768032" y="2102948"/>
                  <a:pt x="1768128" y="2095900"/>
                </a:cubicBezTo>
                <a:cubicBezTo>
                  <a:pt x="1768223" y="2088851"/>
                  <a:pt x="1773937" y="2083136"/>
                  <a:pt x="1780985" y="2083232"/>
                </a:cubicBezTo>
                <a:close/>
                <a:moveTo>
                  <a:pt x="1700594" y="2083232"/>
                </a:moveTo>
                <a:cubicBezTo>
                  <a:pt x="1707547" y="2083327"/>
                  <a:pt x="1713168" y="2088947"/>
                  <a:pt x="1713263" y="2095900"/>
                </a:cubicBezTo>
                <a:cubicBezTo>
                  <a:pt x="1713263" y="2095995"/>
                  <a:pt x="1713263" y="2095995"/>
                  <a:pt x="1713263" y="2096090"/>
                </a:cubicBezTo>
                <a:cubicBezTo>
                  <a:pt x="1713168" y="2103139"/>
                  <a:pt x="1707452" y="2108853"/>
                  <a:pt x="1700403" y="2108759"/>
                </a:cubicBezTo>
                <a:cubicBezTo>
                  <a:pt x="1693355" y="2108664"/>
                  <a:pt x="1687641" y="2102948"/>
                  <a:pt x="1687737" y="2095900"/>
                </a:cubicBezTo>
                <a:cubicBezTo>
                  <a:pt x="1687832" y="2088851"/>
                  <a:pt x="1693546" y="2083136"/>
                  <a:pt x="1700594" y="2083232"/>
                </a:cubicBezTo>
                <a:close/>
                <a:moveTo>
                  <a:pt x="1620204" y="2083232"/>
                </a:moveTo>
                <a:cubicBezTo>
                  <a:pt x="1627158" y="2083232"/>
                  <a:pt x="1632873" y="2088947"/>
                  <a:pt x="1632873" y="2095900"/>
                </a:cubicBezTo>
                <a:cubicBezTo>
                  <a:pt x="1632873" y="2095995"/>
                  <a:pt x="1632873" y="2095995"/>
                  <a:pt x="1632873" y="2096090"/>
                </a:cubicBezTo>
                <a:cubicBezTo>
                  <a:pt x="1632778" y="2103139"/>
                  <a:pt x="1627062" y="2108853"/>
                  <a:pt x="1620014" y="2108759"/>
                </a:cubicBezTo>
                <a:cubicBezTo>
                  <a:pt x="1612965" y="2108664"/>
                  <a:pt x="1607249" y="2102948"/>
                  <a:pt x="1607345" y="2095900"/>
                </a:cubicBezTo>
                <a:cubicBezTo>
                  <a:pt x="1607440" y="2088851"/>
                  <a:pt x="1613156" y="2083136"/>
                  <a:pt x="1620204" y="2083232"/>
                </a:cubicBezTo>
                <a:close/>
                <a:moveTo>
                  <a:pt x="1539814" y="2083232"/>
                </a:moveTo>
                <a:cubicBezTo>
                  <a:pt x="1546862" y="2083232"/>
                  <a:pt x="1552481" y="2088851"/>
                  <a:pt x="1552576" y="2095899"/>
                </a:cubicBezTo>
                <a:cubicBezTo>
                  <a:pt x="1552576" y="2095899"/>
                  <a:pt x="1552576" y="2095995"/>
                  <a:pt x="1552576" y="2095995"/>
                </a:cubicBezTo>
                <a:cubicBezTo>
                  <a:pt x="1552576" y="2103043"/>
                  <a:pt x="1546862" y="2108759"/>
                  <a:pt x="1539814" y="2108759"/>
                </a:cubicBezTo>
                <a:cubicBezTo>
                  <a:pt x="1532766" y="2108759"/>
                  <a:pt x="1527050" y="2103043"/>
                  <a:pt x="1527050" y="2095995"/>
                </a:cubicBezTo>
                <a:cubicBezTo>
                  <a:pt x="1527050" y="2088946"/>
                  <a:pt x="1532766" y="2083232"/>
                  <a:pt x="1539814" y="2083232"/>
                </a:cubicBezTo>
                <a:close/>
                <a:moveTo>
                  <a:pt x="1459423" y="2083232"/>
                </a:moveTo>
                <a:cubicBezTo>
                  <a:pt x="1466471" y="2083232"/>
                  <a:pt x="1472090" y="2088851"/>
                  <a:pt x="1472185" y="2095899"/>
                </a:cubicBezTo>
                <a:cubicBezTo>
                  <a:pt x="1472185" y="2095899"/>
                  <a:pt x="1472185" y="2095995"/>
                  <a:pt x="1472185" y="2095995"/>
                </a:cubicBezTo>
                <a:cubicBezTo>
                  <a:pt x="1472185" y="2103043"/>
                  <a:pt x="1466471" y="2108759"/>
                  <a:pt x="1459423" y="2108759"/>
                </a:cubicBezTo>
                <a:cubicBezTo>
                  <a:pt x="1452372" y="2108759"/>
                  <a:pt x="1446659" y="2103043"/>
                  <a:pt x="1446659" y="2095995"/>
                </a:cubicBezTo>
                <a:cubicBezTo>
                  <a:pt x="1446659" y="2088946"/>
                  <a:pt x="1452372" y="2083232"/>
                  <a:pt x="1459423" y="2083232"/>
                </a:cubicBezTo>
                <a:close/>
                <a:moveTo>
                  <a:pt x="1379126" y="2083232"/>
                </a:moveTo>
                <a:cubicBezTo>
                  <a:pt x="1386079" y="2083327"/>
                  <a:pt x="1391700" y="2088947"/>
                  <a:pt x="1391795" y="2095900"/>
                </a:cubicBezTo>
                <a:cubicBezTo>
                  <a:pt x="1391795" y="2095995"/>
                  <a:pt x="1391795" y="2095995"/>
                  <a:pt x="1391795" y="2096090"/>
                </a:cubicBezTo>
                <a:cubicBezTo>
                  <a:pt x="1391700" y="2103139"/>
                  <a:pt x="1385984" y="2108853"/>
                  <a:pt x="1378935" y="2108759"/>
                </a:cubicBezTo>
                <a:cubicBezTo>
                  <a:pt x="1371887" y="2108664"/>
                  <a:pt x="1366173" y="2102948"/>
                  <a:pt x="1366269" y="2095900"/>
                </a:cubicBezTo>
                <a:cubicBezTo>
                  <a:pt x="1366364" y="2088851"/>
                  <a:pt x="1372078" y="2083136"/>
                  <a:pt x="1379126" y="2083232"/>
                </a:cubicBezTo>
                <a:close/>
                <a:moveTo>
                  <a:pt x="1298735" y="2083232"/>
                </a:moveTo>
                <a:cubicBezTo>
                  <a:pt x="1305689" y="2083232"/>
                  <a:pt x="1311404" y="2088947"/>
                  <a:pt x="1311404" y="2095900"/>
                </a:cubicBezTo>
                <a:cubicBezTo>
                  <a:pt x="1311404" y="2095995"/>
                  <a:pt x="1311404" y="2095995"/>
                  <a:pt x="1311404" y="2096090"/>
                </a:cubicBezTo>
                <a:cubicBezTo>
                  <a:pt x="1311309" y="2103139"/>
                  <a:pt x="1305593" y="2108853"/>
                  <a:pt x="1298545" y="2108759"/>
                </a:cubicBezTo>
                <a:cubicBezTo>
                  <a:pt x="1291496" y="2108664"/>
                  <a:pt x="1285780" y="2102948"/>
                  <a:pt x="1285876" y="2095900"/>
                </a:cubicBezTo>
                <a:cubicBezTo>
                  <a:pt x="1285971" y="2088851"/>
                  <a:pt x="1291687" y="2083136"/>
                  <a:pt x="1298735" y="2083232"/>
                </a:cubicBezTo>
                <a:close/>
                <a:moveTo>
                  <a:pt x="1218345" y="2083232"/>
                </a:moveTo>
                <a:cubicBezTo>
                  <a:pt x="1225393" y="2083232"/>
                  <a:pt x="1231012" y="2088851"/>
                  <a:pt x="1231107" y="2095899"/>
                </a:cubicBezTo>
                <a:cubicBezTo>
                  <a:pt x="1231107" y="2095899"/>
                  <a:pt x="1231107" y="2095995"/>
                  <a:pt x="1231107" y="2095995"/>
                </a:cubicBezTo>
                <a:cubicBezTo>
                  <a:pt x="1231107" y="2103043"/>
                  <a:pt x="1225393" y="2108759"/>
                  <a:pt x="1218345" y="2108759"/>
                </a:cubicBezTo>
                <a:cubicBezTo>
                  <a:pt x="1211297" y="2108759"/>
                  <a:pt x="1205581" y="2103043"/>
                  <a:pt x="1205581" y="2095995"/>
                </a:cubicBezTo>
                <a:cubicBezTo>
                  <a:pt x="1205581" y="2088946"/>
                  <a:pt x="1211297" y="2083232"/>
                  <a:pt x="1218345" y="2083232"/>
                </a:cubicBezTo>
                <a:close/>
                <a:moveTo>
                  <a:pt x="1138047" y="2083232"/>
                </a:moveTo>
                <a:cubicBezTo>
                  <a:pt x="1145003" y="2083327"/>
                  <a:pt x="1150621" y="2088947"/>
                  <a:pt x="1150716" y="2095900"/>
                </a:cubicBezTo>
                <a:cubicBezTo>
                  <a:pt x="1150716" y="2095995"/>
                  <a:pt x="1150716" y="2095995"/>
                  <a:pt x="1150716" y="2096090"/>
                </a:cubicBezTo>
                <a:cubicBezTo>
                  <a:pt x="1150621" y="2103139"/>
                  <a:pt x="1144907" y="2108853"/>
                  <a:pt x="1137859" y="2108759"/>
                </a:cubicBezTo>
                <a:cubicBezTo>
                  <a:pt x="1130810" y="2108664"/>
                  <a:pt x="1125094" y="2102948"/>
                  <a:pt x="1125190" y="2095900"/>
                </a:cubicBezTo>
                <a:cubicBezTo>
                  <a:pt x="1125285" y="2088851"/>
                  <a:pt x="1130999" y="2083136"/>
                  <a:pt x="1138047" y="2083232"/>
                </a:cubicBezTo>
                <a:close/>
                <a:moveTo>
                  <a:pt x="1057657" y="2083232"/>
                </a:moveTo>
                <a:cubicBezTo>
                  <a:pt x="1064610" y="2083327"/>
                  <a:pt x="1070231" y="2088947"/>
                  <a:pt x="1070326" y="2095900"/>
                </a:cubicBezTo>
                <a:cubicBezTo>
                  <a:pt x="1070326" y="2095995"/>
                  <a:pt x="1070326" y="2095995"/>
                  <a:pt x="1070326" y="2096090"/>
                </a:cubicBezTo>
                <a:cubicBezTo>
                  <a:pt x="1070231" y="2103139"/>
                  <a:pt x="1064515" y="2108853"/>
                  <a:pt x="1057466" y="2108759"/>
                </a:cubicBezTo>
                <a:cubicBezTo>
                  <a:pt x="1050418" y="2108664"/>
                  <a:pt x="1044704" y="2102948"/>
                  <a:pt x="1044800" y="2095900"/>
                </a:cubicBezTo>
                <a:cubicBezTo>
                  <a:pt x="1044895" y="2088851"/>
                  <a:pt x="1050609" y="2083136"/>
                  <a:pt x="1057657" y="2083232"/>
                </a:cubicBezTo>
                <a:close/>
                <a:moveTo>
                  <a:pt x="977266" y="2083232"/>
                </a:moveTo>
                <a:cubicBezTo>
                  <a:pt x="984220" y="2083232"/>
                  <a:pt x="989935" y="2088947"/>
                  <a:pt x="989935" y="2095900"/>
                </a:cubicBezTo>
                <a:cubicBezTo>
                  <a:pt x="989935" y="2095995"/>
                  <a:pt x="989935" y="2095995"/>
                  <a:pt x="989935" y="2096090"/>
                </a:cubicBezTo>
                <a:cubicBezTo>
                  <a:pt x="989840" y="2103139"/>
                  <a:pt x="984124" y="2108853"/>
                  <a:pt x="977076" y="2108759"/>
                </a:cubicBezTo>
                <a:cubicBezTo>
                  <a:pt x="970027" y="2108664"/>
                  <a:pt x="964311" y="2102948"/>
                  <a:pt x="964407" y="2095900"/>
                </a:cubicBezTo>
                <a:cubicBezTo>
                  <a:pt x="964502" y="2088851"/>
                  <a:pt x="970218" y="2083136"/>
                  <a:pt x="977266" y="2083232"/>
                </a:cubicBezTo>
                <a:close/>
                <a:moveTo>
                  <a:pt x="896876" y="2083232"/>
                </a:moveTo>
                <a:cubicBezTo>
                  <a:pt x="903924" y="2083232"/>
                  <a:pt x="909543" y="2088851"/>
                  <a:pt x="909638" y="2095899"/>
                </a:cubicBezTo>
                <a:cubicBezTo>
                  <a:pt x="909638" y="2095899"/>
                  <a:pt x="909638" y="2095995"/>
                  <a:pt x="909638" y="2095995"/>
                </a:cubicBezTo>
                <a:cubicBezTo>
                  <a:pt x="909638" y="2103043"/>
                  <a:pt x="903924" y="2108759"/>
                  <a:pt x="896876" y="2108759"/>
                </a:cubicBezTo>
                <a:cubicBezTo>
                  <a:pt x="889828" y="2108759"/>
                  <a:pt x="884112" y="2103043"/>
                  <a:pt x="884112" y="2095995"/>
                </a:cubicBezTo>
                <a:cubicBezTo>
                  <a:pt x="884112" y="2088946"/>
                  <a:pt x="889828" y="2083232"/>
                  <a:pt x="896876" y="2083232"/>
                </a:cubicBezTo>
                <a:close/>
                <a:moveTo>
                  <a:pt x="816486" y="2083232"/>
                </a:moveTo>
                <a:cubicBezTo>
                  <a:pt x="823534" y="2083232"/>
                  <a:pt x="829153" y="2088851"/>
                  <a:pt x="829248" y="2095899"/>
                </a:cubicBezTo>
                <a:cubicBezTo>
                  <a:pt x="829248" y="2095899"/>
                  <a:pt x="829248" y="2095995"/>
                  <a:pt x="829248" y="2095995"/>
                </a:cubicBezTo>
                <a:cubicBezTo>
                  <a:pt x="829248" y="2103043"/>
                  <a:pt x="823534" y="2108759"/>
                  <a:pt x="816486" y="2108759"/>
                </a:cubicBezTo>
                <a:cubicBezTo>
                  <a:pt x="809435" y="2108759"/>
                  <a:pt x="803722" y="2103043"/>
                  <a:pt x="803722" y="2095995"/>
                </a:cubicBezTo>
                <a:cubicBezTo>
                  <a:pt x="803722" y="2088946"/>
                  <a:pt x="809435" y="2083232"/>
                  <a:pt x="816486" y="2083232"/>
                </a:cubicBezTo>
                <a:close/>
                <a:moveTo>
                  <a:pt x="736188" y="2083232"/>
                </a:moveTo>
                <a:cubicBezTo>
                  <a:pt x="743141" y="2083327"/>
                  <a:pt x="748762" y="2088947"/>
                  <a:pt x="748857" y="2095900"/>
                </a:cubicBezTo>
                <a:cubicBezTo>
                  <a:pt x="748857" y="2095995"/>
                  <a:pt x="748857" y="2095995"/>
                  <a:pt x="748857" y="2096090"/>
                </a:cubicBezTo>
                <a:cubicBezTo>
                  <a:pt x="748762" y="2103139"/>
                  <a:pt x="743046" y="2108853"/>
                  <a:pt x="735997" y="2108759"/>
                </a:cubicBezTo>
                <a:cubicBezTo>
                  <a:pt x="728949" y="2108664"/>
                  <a:pt x="723235" y="2102948"/>
                  <a:pt x="723331" y="2095900"/>
                </a:cubicBezTo>
                <a:cubicBezTo>
                  <a:pt x="723426" y="2088851"/>
                  <a:pt x="729140" y="2083136"/>
                  <a:pt x="736188" y="2083232"/>
                </a:cubicBezTo>
                <a:close/>
                <a:moveTo>
                  <a:pt x="655797" y="2083232"/>
                </a:moveTo>
                <a:cubicBezTo>
                  <a:pt x="662751" y="2083232"/>
                  <a:pt x="668466" y="2088947"/>
                  <a:pt x="668466" y="2095900"/>
                </a:cubicBezTo>
                <a:cubicBezTo>
                  <a:pt x="668466" y="2095995"/>
                  <a:pt x="668466" y="2095995"/>
                  <a:pt x="668466" y="2096090"/>
                </a:cubicBezTo>
                <a:cubicBezTo>
                  <a:pt x="668371" y="2103139"/>
                  <a:pt x="662655" y="2108853"/>
                  <a:pt x="655607" y="2108759"/>
                </a:cubicBezTo>
                <a:cubicBezTo>
                  <a:pt x="648558" y="2108664"/>
                  <a:pt x="642842" y="2102948"/>
                  <a:pt x="642938" y="2095900"/>
                </a:cubicBezTo>
                <a:cubicBezTo>
                  <a:pt x="643033" y="2088851"/>
                  <a:pt x="648749" y="2083136"/>
                  <a:pt x="655797" y="2083232"/>
                </a:cubicBezTo>
                <a:close/>
                <a:moveTo>
                  <a:pt x="575407" y="2083232"/>
                </a:moveTo>
                <a:cubicBezTo>
                  <a:pt x="582455" y="2083232"/>
                  <a:pt x="588074" y="2088851"/>
                  <a:pt x="588169" y="2095899"/>
                </a:cubicBezTo>
                <a:cubicBezTo>
                  <a:pt x="588169" y="2095899"/>
                  <a:pt x="588169" y="2095995"/>
                  <a:pt x="588169" y="2095995"/>
                </a:cubicBezTo>
                <a:cubicBezTo>
                  <a:pt x="588169" y="2103043"/>
                  <a:pt x="582455" y="2108759"/>
                  <a:pt x="575407" y="2108759"/>
                </a:cubicBezTo>
                <a:cubicBezTo>
                  <a:pt x="568359" y="2108759"/>
                  <a:pt x="562643" y="2103043"/>
                  <a:pt x="562643" y="2095995"/>
                </a:cubicBezTo>
                <a:cubicBezTo>
                  <a:pt x="562643" y="2088946"/>
                  <a:pt x="568359" y="2083232"/>
                  <a:pt x="575407" y="2083232"/>
                </a:cubicBezTo>
                <a:close/>
                <a:moveTo>
                  <a:pt x="495110" y="2083232"/>
                </a:moveTo>
                <a:cubicBezTo>
                  <a:pt x="502066" y="2083327"/>
                  <a:pt x="507684" y="2088947"/>
                  <a:pt x="507779" y="2095900"/>
                </a:cubicBezTo>
                <a:cubicBezTo>
                  <a:pt x="507779" y="2095995"/>
                  <a:pt x="507779" y="2095995"/>
                  <a:pt x="507779" y="2096090"/>
                </a:cubicBezTo>
                <a:cubicBezTo>
                  <a:pt x="507684" y="2103139"/>
                  <a:pt x="501970" y="2108853"/>
                  <a:pt x="494922" y="2108759"/>
                </a:cubicBezTo>
                <a:cubicBezTo>
                  <a:pt x="487873" y="2108664"/>
                  <a:pt x="482157" y="2102948"/>
                  <a:pt x="482253" y="2095900"/>
                </a:cubicBezTo>
                <a:cubicBezTo>
                  <a:pt x="482348" y="2088851"/>
                  <a:pt x="488062" y="2083136"/>
                  <a:pt x="495110" y="2083232"/>
                </a:cubicBezTo>
                <a:close/>
                <a:moveTo>
                  <a:pt x="414720" y="2083232"/>
                </a:moveTo>
                <a:cubicBezTo>
                  <a:pt x="421673" y="2083327"/>
                  <a:pt x="427293" y="2088946"/>
                  <a:pt x="427389" y="2095899"/>
                </a:cubicBezTo>
                <a:cubicBezTo>
                  <a:pt x="427389" y="2099900"/>
                  <a:pt x="425389" y="2103615"/>
                  <a:pt x="422150" y="2105901"/>
                </a:cubicBezTo>
                <a:cubicBezTo>
                  <a:pt x="415769" y="2100472"/>
                  <a:pt x="409385" y="2095995"/>
                  <a:pt x="403100" y="2090947"/>
                </a:cubicBezTo>
                <a:cubicBezTo>
                  <a:pt x="405099" y="2086279"/>
                  <a:pt x="409671" y="2083232"/>
                  <a:pt x="414720" y="2083232"/>
                </a:cubicBezTo>
                <a:close/>
                <a:moveTo>
                  <a:pt x="334330" y="2003127"/>
                </a:moveTo>
                <a:cubicBezTo>
                  <a:pt x="341283" y="2003127"/>
                  <a:pt x="346999" y="2008841"/>
                  <a:pt x="346999" y="2015796"/>
                </a:cubicBezTo>
                <a:cubicBezTo>
                  <a:pt x="346999" y="2022749"/>
                  <a:pt x="341283" y="2028463"/>
                  <a:pt x="334330" y="2028463"/>
                </a:cubicBezTo>
                <a:cubicBezTo>
                  <a:pt x="332997" y="2028368"/>
                  <a:pt x="331758" y="2028177"/>
                  <a:pt x="330521" y="2027702"/>
                </a:cubicBezTo>
                <a:lnTo>
                  <a:pt x="322519" y="2019986"/>
                </a:lnTo>
                <a:cubicBezTo>
                  <a:pt x="321947" y="2018652"/>
                  <a:pt x="321661" y="2017223"/>
                  <a:pt x="321661" y="2015796"/>
                </a:cubicBezTo>
                <a:cubicBezTo>
                  <a:pt x="321661" y="2008841"/>
                  <a:pt x="327377" y="2003127"/>
                  <a:pt x="334330" y="2003127"/>
                </a:cubicBezTo>
                <a:close/>
                <a:moveTo>
                  <a:pt x="1941673" y="2003031"/>
                </a:moveTo>
                <a:cubicBezTo>
                  <a:pt x="1941673" y="2003031"/>
                  <a:pt x="1941769" y="2003031"/>
                  <a:pt x="1941769" y="2003031"/>
                </a:cubicBezTo>
                <a:cubicBezTo>
                  <a:pt x="1948722" y="2003126"/>
                  <a:pt x="1954438" y="2008841"/>
                  <a:pt x="1954342" y="2015795"/>
                </a:cubicBezTo>
                <a:cubicBezTo>
                  <a:pt x="1954342" y="2017223"/>
                  <a:pt x="1954056" y="2018652"/>
                  <a:pt x="1953484" y="2019985"/>
                </a:cubicBezTo>
                <a:lnTo>
                  <a:pt x="1945482" y="2027701"/>
                </a:lnTo>
                <a:cubicBezTo>
                  <a:pt x="1944245" y="2028177"/>
                  <a:pt x="1943006" y="2028367"/>
                  <a:pt x="1941673" y="2028463"/>
                </a:cubicBezTo>
                <a:cubicBezTo>
                  <a:pt x="1935483" y="2027891"/>
                  <a:pt x="1930625" y="2023034"/>
                  <a:pt x="1930053" y="2016843"/>
                </a:cubicBezTo>
                <a:cubicBezTo>
                  <a:pt x="1929481" y="2009794"/>
                  <a:pt x="1934625" y="2003603"/>
                  <a:pt x="1941673" y="2003031"/>
                </a:cubicBezTo>
                <a:close/>
                <a:moveTo>
                  <a:pt x="1861282" y="2003031"/>
                </a:moveTo>
                <a:cubicBezTo>
                  <a:pt x="1868330" y="2003031"/>
                  <a:pt x="1874044" y="2008747"/>
                  <a:pt x="1874044" y="2015795"/>
                </a:cubicBezTo>
                <a:cubicBezTo>
                  <a:pt x="1874044" y="2022843"/>
                  <a:pt x="1868330" y="2028558"/>
                  <a:pt x="1861282" y="2028558"/>
                </a:cubicBezTo>
                <a:cubicBezTo>
                  <a:pt x="1854234" y="2028558"/>
                  <a:pt x="1848518" y="2022843"/>
                  <a:pt x="1848518" y="2015795"/>
                </a:cubicBezTo>
                <a:cubicBezTo>
                  <a:pt x="1848518" y="2008747"/>
                  <a:pt x="1854234" y="2003031"/>
                  <a:pt x="1861282" y="2003031"/>
                </a:cubicBezTo>
                <a:close/>
                <a:moveTo>
                  <a:pt x="1780985" y="2003031"/>
                </a:moveTo>
                <a:cubicBezTo>
                  <a:pt x="1788036" y="2003126"/>
                  <a:pt x="1793654" y="2008747"/>
                  <a:pt x="1793654" y="2015795"/>
                </a:cubicBezTo>
                <a:cubicBezTo>
                  <a:pt x="1793654" y="2015795"/>
                  <a:pt x="1793654" y="2015890"/>
                  <a:pt x="1793654" y="2015890"/>
                </a:cubicBezTo>
                <a:cubicBezTo>
                  <a:pt x="1793559" y="2022939"/>
                  <a:pt x="1787845" y="2028654"/>
                  <a:pt x="1780797" y="2028558"/>
                </a:cubicBezTo>
                <a:cubicBezTo>
                  <a:pt x="1773748" y="2028463"/>
                  <a:pt x="1768032" y="2022748"/>
                  <a:pt x="1768128" y="2015700"/>
                </a:cubicBezTo>
                <a:cubicBezTo>
                  <a:pt x="1768223" y="2008651"/>
                  <a:pt x="1773937" y="2002935"/>
                  <a:pt x="1780985" y="2003031"/>
                </a:cubicBezTo>
                <a:close/>
                <a:moveTo>
                  <a:pt x="1700594" y="2003031"/>
                </a:moveTo>
                <a:cubicBezTo>
                  <a:pt x="1707643" y="2003126"/>
                  <a:pt x="1713263" y="2008747"/>
                  <a:pt x="1713263" y="2015795"/>
                </a:cubicBezTo>
                <a:cubicBezTo>
                  <a:pt x="1713263" y="2015795"/>
                  <a:pt x="1713263" y="2015890"/>
                  <a:pt x="1713263" y="2015890"/>
                </a:cubicBezTo>
                <a:cubicBezTo>
                  <a:pt x="1713168" y="2022939"/>
                  <a:pt x="1707452" y="2028654"/>
                  <a:pt x="1700403" y="2028558"/>
                </a:cubicBezTo>
                <a:cubicBezTo>
                  <a:pt x="1693355" y="2028463"/>
                  <a:pt x="1687641" y="2022748"/>
                  <a:pt x="1687737" y="2015700"/>
                </a:cubicBezTo>
                <a:cubicBezTo>
                  <a:pt x="1687832" y="2008651"/>
                  <a:pt x="1693546" y="2002935"/>
                  <a:pt x="1700594" y="2003031"/>
                </a:cubicBezTo>
                <a:close/>
                <a:moveTo>
                  <a:pt x="1620204" y="2003031"/>
                </a:moveTo>
                <a:cubicBezTo>
                  <a:pt x="1620204" y="2003031"/>
                  <a:pt x="1620300" y="2003031"/>
                  <a:pt x="1620300" y="2003031"/>
                </a:cubicBezTo>
                <a:cubicBezTo>
                  <a:pt x="1627253" y="2003126"/>
                  <a:pt x="1632969" y="2008841"/>
                  <a:pt x="1632873" y="2015795"/>
                </a:cubicBezTo>
                <a:cubicBezTo>
                  <a:pt x="1632873" y="2015795"/>
                  <a:pt x="1632873" y="2015890"/>
                  <a:pt x="1632873" y="2015890"/>
                </a:cubicBezTo>
                <a:cubicBezTo>
                  <a:pt x="1632778" y="2022939"/>
                  <a:pt x="1627062" y="2028654"/>
                  <a:pt x="1620014" y="2028558"/>
                </a:cubicBezTo>
                <a:cubicBezTo>
                  <a:pt x="1612965" y="2028463"/>
                  <a:pt x="1607249" y="2022748"/>
                  <a:pt x="1607345" y="2015700"/>
                </a:cubicBezTo>
                <a:cubicBezTo>
                  <a:pt x="1607440" y="2008651"/>
                  <a:pt x="1613156" y="2002935"/>
                  <a:pt x="1620204" y="2003031"/>
                </a:cubicBezTo>
                <a:close/>
                <a:moveTo>
                  <a:pt x="1539814" y="2003031"/>
                </a:moveTo>
                <a:cubicBezTo>
                  <a:pt x="1546862" y="2003031"/>
                  <a:pt x="1552576" y="2008747"/>
                  <a:pt x="1552576" y="2015795"/>
                </a:cubicBezTo>
                <a:cubicBezTo>
                  <a:pt x="1552576" y="2022843"/>
                  <a:pt x="1546862" y="2028558"/>
                  <a:pt x="1539814" y="2028558"/>
                </a:cubicBezTo>
                <a:cubicBezTo>
                  <a:pt x="1532766" y="2028558"/>
                  <a:pt x="1527050" y="2022843"/>
                  <a:pt x="1527050" y="2015795"/>
                </a:cubicBezTo>
                <a:cubicBezTo>
                  <a:pt x="1527050" y="2008747"/>
                  <a:pt x="1532766" y="2003031"/>
                  <a:pt x="1539814" y="2003031"/>
                </a:cubicBezTo>
                <a:close/>
                <a:moveTo>
                  <a:pt x="1459423" y="2003031"/>
                </a:moveTo>
                <a:cubicBezTo>
                  <a:pt x="1466471" y="2003031"/>
                  <a:pt x="1472185" y="2008747"/>
                  <a:pt x="1472185" y="2015795"/>
                </a:cubicBezTo>
                <a:cubicBezTo>
                  <a:pt x="1472185" y="2022843"/>
                  <a:pt x="1466471" y="2028558"/>
                  <a:pt x="1459423" y="2028558"/>
                </a:cubicBezTo>
                <a:cubicBezTo>
                  <a:pt x="1452372" y="2028558"/>
                  <a:pt x="1446659" y="2022843"/>
                  <a:pt x="1446659" y="2015795"/>
                </a:cubicBezTo>
                <a:cubicBezTo>
                  <a:pt x="1446659" y="2008747"/>
                  <a:pt x="1452372" y="2003031"/>
                  <a:pt x="1459423" y="2003031"/>
                </a:cubicBezTo>
                <a:close/>
                <a:moveTo>
                  <a:pt x="1379126" y="2003031"/>
                </a:moveTo>
                <a:cubicBezTo>
                  <a:pt x="1386175" y="2003126"/>
                  <a:pt x="1391795" y="2008747"/>
                  <a:pt x="1391795" y="2015795"/>
                </a:cubicBezTo>
                <a:cubicBezTo>
                  <a:pt x="1391795" y="2015795"/>
                  <a:pt x="1391795" y="2015890"/>
                  <a:pt x="1391795" y="2015890"/>
                </a:cubicBezTo>
                <a:cubicBezTo>
                  <a:pt x="1391700" y="2022939"/>
                  <a:pt x="1385984" y="2028654"/>
                  <a:pt x="1378935" y="2028558"/>
                </a:cubicBezTo>
                <a:cubicBezTo>
                  <a:pt x="1371887" y="2028463"/>
                  <a:pt x="1366173" y="2022748"/>
                  <a:pt x="1366269" y="2015700"/>
                </a:cubicBezTo>
                <a:cubicBezTo>
                  <a:pt x="1366364" y="2008651"/>
                  <a:pt x="1372078" y="2002935"/>
                  <a:pt x="1379126" y="2003031"/>
                </a:cubicBezTo>
                <a:close/>
                <a:moveTo>
                  <a:pt x="1298735" y="2003031"/>
                </a:moveTo>
                <a:cubicBezTo>
                  <a:pt x="1298735" y="2003031"/>
                  <a:pt x="1298831" y="2003031"/>
                  <a:pt x="1298831" y="2003031"/>
                </a:cubicBezTo>
                <a:cubicBezTo>
                  <a:pt x="1305784" y="2003126"/>
                  <a:pt x="1311500" y="2008841"/>
                  <a:pt x="1311404" y="2015795"/>
                </a:cubicBezTo>
                <a:cubicBezTo>
                  <a:pt x="1311404" y="2015795"/>
                  <a:pt x="1311404" y="2015890"/>
                  <a:pt x="1311404" y="2015890"/>
                </a:cubicBezTo>
                <a:cubicBezTo>
                  <a:pt x="1311309" y="2022939"/>
                  <a:pt x="1305593" y="2028654"/>
                  <a:pt x="1298545" y="2028558"/>
                </a:cubicBezTo>
                <a:cubicBezTo>
                  <a:pt x="1291496" y="2028463"/>
                  <a:pt x="1285780" y="2022748"/>
                  <a:pt x="1285876" y="2015700"/>
                </a:cubicBezTo>
                <a:cubicBezTo>
                  <a:pt x="1285971" y="2008651"/>
                  <a:pt x="1291687" y="2002935"/>
                  <a:pt x="1298735" y="2003031"/>
                </a:cubicBezTo>
                <a:close/>
                <a:moveTo>
                  <a:pt x="1218345" y="2003031"/>
                </a:moveTo>
                <a:cubicBezTo>
                  <a:pt x="1225393" y="2003031"/>
                  <a:pt x="1231107" y="2008747"/>
                  <a:pt x="1231107" y="2015795"/>
                </a:cubicBezTo>
                <a:cubicBezTo>
                  <a:pt x="1231107" y="2022843"/>
                  <a:pt x="1225393" y="2028558"/>
                  <a:pt x="1218345" y="2028558"/>
                </a:cubicBezTo>
                <a:cubicBezTo>
                  <a:pt x="1211297" y="2028558"/>
                  <a:pt x="1205581" y="2022843"/>
                  <a:pt x="1205581" y="2015795"/>
                </a:cubicBezTo>
                <a:cubicBezTo>
                  <a:pt x="1205581" y="2008747"/>
                  <a:pt x="1211297" y="2003031"/>
                  <a:pt x="1218345" y="2003031"/>
                </a:cubicBezTo>
                <a:close/>
                <a:moveTo>
                  <a:pt x="1138047" y="2003031"/>
                </a:moveTo>
                <a:cubicBezTo>
                  <a:pt x="1145098" y="2003126"/>
                  <a:pt x="1150716" y="2008747"/>
                  <a:pt x="1150716" y="2015795"/>
                </a:cubicBezTo>
                <a:cubicBezTo>
                  <a:pt x="1150716" y="2015795"/>
                  <a:pt x="1150716" y="2015890"/>
                  <a:pt x="1150716" y="2015890"/>
                </a:cubicBezTo>
                <a:cubicBezTo>
                  <a:pt x="1150621" y="2022939"/>
                  <a:pt x="1144907" y="2028654"/>
                  <a:pt x="1137859" y="2028558"/>
                </a:cubicBezTo>
                <a:cubicBezTo>
                  <a:pt x="1130810" y="2028463"/>
                  <a:pt x="1125094" y="2022748"/>
                  <a:pt x="1125190" y="2015700"/>
                </a:cubicBezTo>
                <a:cubicBezTo>
                  <a:pt x="1125285" y="2008651"/>
                  <a:pt x="1130999" y="2002935"/>
                  <a:pt x="1138047" y="2003031"/>
                </a:cubicBezTo>
                <a:close/>
                <a:moveTo>
                  <a:pt x="1057657" y="2003031"/>
                </a:moveTo>
                <a:cubicBezTo>
                  <a:pt x="1064706" y="2003126"/>
                  <a:pt x="1070326" y="2008747"/>
                  <a:pt x="1070326" y="2015795"/>
                </a:cubicBezTo>
                <a:cubicBezTo>
                  <a:pt x="1070326" y="2015795"/>
                  <a:pt x="1070326" y="2015890"/>
                  <a:pt x="1070326" y="2015890"/>
                </a:cubicBezTo>
                <a:cubicBezTo>
                  <a:pt x="1070231" y="2022939"/>
                  <a:pt x="1064515" y="2028654"/>
                  <a:pt x="1057466" y="2028558"/>
                </a:cubicBezTo>
                <a:cubicBezTo>
                  <a:pt x="1050418" y="2028463"/>
                  <a:pt x="1044704" y="2022748"/>
                  <a:pt x="1044800" y="2015700"/>
                </a:cubicBezTo>
                <a:cubicBezTo>
                  <a:pt x="1044895" y="2008651"/>
                  <a:pt x="1050609" y="2002935"/>
                  <a:pt x="1057657" y="2003031"/>
                </a:cubicBezTo>
                <a:close/>
                <a:moveTo>
                  <a:pt x="977266" y="2003031"/>
                </a:moveTo>
                <a:cubicBezTo>
                  <a:pt x="977266" y="2003031"/>
                  <a:pt x="977362" y="2003031"/>
                  <a:pt x="977362" y="2003031"/>
                </a:cubicBezTo>
                <a:cubicBezTo>
                  <a:pt x="984315" y="2003126"/>
                  <a:pt x="990031" y="2008841"/>
                  <a:pt x="989935" y="2015795"/>
                </a:cubicBezTo>
                <a:cubicBezTo>
                  <a:pt x="989935" y="2015795"/>
                  <a:pt x="989935" y="2015890"/>
                  <a:pt x="989935" y="2015890"/>
                </a:cubicBezTo>
                <a:cubicBezTo>
                  <a:pt x="989840" y="2022939"/>
                  <a:pt x="984124" y="2028654"/>
                  <a:pt x="977076" y="2028558"/>
                </a:cubicBezTo>
                <a:cubicBezTo>
                  <a:pt x="970027" y="2028463"/>
                  <a:pt x="964311" y="2022748"/>
                  <a:pt x="964407" y="2015700"/>
                </a:cubicBezTo>
                <a:cubicBezTo>
                  <a:pt x="964502" y="2008651"/>
                  <a:pt x="970218" y="2002935"/>
                  <a:pt x="977266" y="2003031"/>
                </a:cubicBezTo>
                <a:close/>
                <a:moveTo>
                  <a:pt x="896876" y="2003031"/>
                </a:moveTo>
                <a:cubicBezTo>
                  <a:pt x="903924" y="2003031"/>
                  <a:pt x="909638" y="2008747"/>
                  <a:pt x="909638" y="2015795"/>
                </a:cubicBezTo>
                <a:cubicBezTo>
                  <a:pt x="909638" y="2022843"/>
                  <a:pt x="903924" y="2028558"/>
                  <a:pt x="896876" y="2028558"/>
                </a:cubicBezTo>
                <a:cubicBezTo>
                  <a:pt x="889828" y="2028558"/>
                  <a:pt x="884112" y="2022843"/>
                  <a:pt x="884112" y="2015795"/>
                </a:cubicBezTo>
                <a:cubicBezTo>
                  <a:pt x="884112" y="2008747"/>
                  <a:pt x="889828" y="2003031"/>
                  <a:pt x="896876" y="2003031"/>
                </a:cubicBezTo>
                <a:close/>
                <a:moveTo>
                  <a:pt x="816486" y="2003031"/>
                </a:moveTo>
                <a:cubicBezTo>
                  <a:pt x="823534" y="2003031"/>
                  <a:pt x="829248" y="2008747"/>
                  <a:pt x="829248" y="2015795"/>
                </a:cubicBezTo>
                <a:cubicBezTo>
                  <a:pt x="829248" y="2022843"/>
                  <a:pt x="823534" y="2028558"/>
                  <a:pt x="816486" y="2028558"/>
                </a:cubicBezTo>
                <a:cubicBezTo>
                  <a:pt x="809435" y="2028558"/>
                  <a:pt x="803722" y="2022843"/>
                  <a:pt x="803722" y="2015795"/>
                </a:cubicBezTo>
                <a:cubicBezTo>
                  <a:pt x="803722" y="2008747"/>
                  <a:pt x="809435" y="2003031"/>
                  <a:pt x="816486" y="2003031"/>
                </a:cubicBezTo>
                <a:close/>
                <a:moveTo>
                  <a:pt x="736188" y="2003031"/>
                </a:moveTo>
                <a:cubicBezTo>
                  <a:pt x="743237" y="2003126"/>
                  <a:pt x="748857" y="2008747"/>
                  <a:pt x="748857" y="2015795"/>
                </a:cubicBezTo>
                <a:cubicBezTo>
                  <a:pt x="748857" y="2015795"/>
                  <a:pt x="748857" y="2015890"/>
                  <a:pt x="748857" y="2015890"/>
                </a:cubicBezTo>
                <a:cubicBezTo>
                  <a:pt x="748762" y="2022939"/>
                  <a:pt x="743046" y="2028654"/>
                  <a:pt x="735997" y="2028558"/>
                </a:cubicBezTo>
                <a:cubicBezTo>
                  <a:pt x="728949" y="2028463"/>
                  <a:pt x="723235" y="2022748"/>
                  <a:pt x="723331" y="2015700"/>
                </a:cubicBezTo>
                <a:cubicBezTo>
                  <a:pt x="723426" y="2008651"/>
                  <a:pt x="729140" y="2002935"/>
                  <a:pt x="736188" y="2003031"/>
                </a:cubicBezTo>
                <a:close/>
                <a:moveTo>
                  <a:pt x="655797" y="2003031"/>
                </a:moveTo>
                <a:cubicBezTo>
                  <a:pt x="655797" y="2003031"/>
                  <a:pt x="655893" y="2003031"/>
                  <a:pt x="655893" y="2003031"/>
                </a:cubicBezTo>
                <a:cubicBezTo>
                  <a:pt x="662846" y="2003126"/>
                  <a:pt x="668562" y="2008841"/>
                  <a:pt x="668466" y="2015795"/>
                </a:cubicBezTo>
                <a:cubicBezTo>
                  <a:pt x="668466" y="2015795"/>
                  <a:pt x="668466" y="2015890"/>
                  <a:pt x="668466" y="2015890"/>
                </a:cubicBezTo>
                <a:cubicBezTo>
                  <a:pt x="668371" y="2022939"/>
                  <a:pt x="662655" y="2028654"/>
                  <a:pt x="655607" y="2028558"/>
                </a:cubicBezTo>
                <a:cubicBezTo>
                  <a:pt x="648558" y="2028463"/>
                  <a:pt x="642842" y="2022748"/>
                  <a:pt x="642938" y="2015700"/>
                </a:cubicBezTo>
                <a:cubicBezTo>
                  <a:pt x="643033" y="2008651"/>
                  <a:pt x="648749" y="2002935"/>
                  <a:pt x="655797" y="2003031"/>
                </a:cubicBezTo>
                <a:close/>
                <a:moveTo>
                  <a:pt x="575407" y="2003031"/>
                </a:moveTo>
                <a:cubicBezTo>
                  <a:pt x="582455" y="2003031"/>
                  <a:pt x="588169" y="2008747"/>
                  <a:pt x="588169" y="2015795"/>
                </a:cubicBezTo>
                <a:cubicBezTo>
                  <a:pt x="588169" y="2022843"/>
                  <a:pt x="582455" y="2028558"/>
                  <a:pt x="575407" y="2028558"/>
                </a:cubicBezTo>
                <a:cubicBezTo>
                  <a:pt x="568359" y="2028558"/>
                  <a:pt x="562643" y="2022843"/>
                  <a:pt x="562643" y="2015795"/>
                </a:cubicBezTo>
                <a:cubicBezTo>
                  <a:pt x="562643" y="2008747"/>
                  <a:pt x="568359" y="2003031"/>
                  <a:pt x="575407" y="2003031"/>
                </a:cubicBezTo>
                <a:close/>
                <a:moveTo>
                  <a:pt x="495110" y="2003031"/>
                </a:moveTo>
                <a:cubicBezTo>
                  <a:pt x="502161" y="2003126"/>
                  <a:pt x="507779" y="2008747"/>
                  <a:pt x="507779" y="2015795"/>
                </a:cubicBezTo>
                <a:cubicBezTo>
                  <a:pt x="507779" y="2015795"/>
                  <a:pt x="507779" y="2015890"/>
                  <a:pt x="507779" y="2015890"/>
                </a:cubicBezTo>
                <a:cubicBezTo>
                  <a:pt x="507684" y="2022939"/>
                  <a:pt x="501970" y="2028654"/>
                  <a:pt x="494922" y="2028558"/>
                </a:cubicBezTo>
                <a:cubicBezTo>
                  <a:pt x="487873" y="2028463"/>
                  <a:pt x="482157" y="2022748"/>
                  <a:pt x="482253" y="2015700"/>
                </a:cubicBezTo>
                <a:cubicBezTo>
                  <a:pt x="482348" y="2008651"/>
                  <a:pt x="488062" y="2002935"/>
                  <a:pt x="495110" y="2003031"/>
                </a:cubicBezTo>
                <a:close/>
                <a:moveTo>
                  <a:pt x="414719" y="2003031"/>
                </a:moveTo>
                <a:cubicBezTo>
                  <a:pt x="421768" y="2003126"/>
                  <a:pt x="427388" y="2008747"/>
                  <a:pt x="427388" y="2015795"/>
                </a:cubicBezTo>
                <a:cubicBezTo>
                  <a:pt x="427388" y="2015795"/>
                  <a:pt x="427388" y="2015890"/>
                  <a:pt x="427388" y="2015890"/>
                </a:cubicBezTo>
                <a:cubicBezTo>
                  <a:pt x="427293" y="2022939"/>
                  <a:pt x="421577" y="2028654"/>
                  <a:pt x="414528" y="2028558"/>
                </a:cubicBezTo>
                <a:cubicBezTo>
                  <a:pt x="407480" y="2028463"/>
                  <a:pt x="401766" y="2022748"/>
                  <a:pt x="401862" y="2015700"/>
                </a:cubicBezTo>
                <a:cubicBezTo>
                  <a:pt x="401957" y="2008651"/>
                  <a:pt x="407671" y="2002935"/>
                  <a:pt x="414719" y="2003031"/>
                </a:cubicBezTo>
                <a:close/>
                <a:moveTo>
                  <a:pt x="1944673" y="1924050"/>
                </a:moveTo>
                <a:cubicBezTo>
                  <a:pt x="1951670" y="1924050"/>
                  <a:pt x="1957342" y="1929722"/>
                  <a:pt x="1957342" y="1936718"/>
                </a:cubicBezTo>
                <a:cubicBezTo>
                  <a:pt x="1957342" y="1943715"/>
                  <a:pt x="1951670" y="1949387"/>
                  <a:pt x="1944673" y="1949387"/>
                </a:cubicBezTo>
                <a:cubicBezTo>
                  <a:pt x="1937677" y="1949387"/>
                  <a:pt x="1932005" y="1943715"/>
                  <a:pt x="1932005" y="1936718"/>
                </a:cubicBezTo>
                <a:cubicBezTo>
                  <a:pt x="1932005" y="1929722"/>
                  <a:pt x="1937677" y="1924050"/>
                  <a:pt x="1944673" y="1924050"/>
                </a:cubicBezTo>
                <a:close/>
                <a:moveTo>
                  <a:pt x="1864377" y="1924050"/>
                </a:moveTo>
                <a:cubicBezTo>
                  <a:pt x="1871374" y="1924050"/>
                  <a:pt x="1877045" y="1929722"/>
                  <a:pt x="1877045" y="1936718"/>
                </a:cubicBezTo>
                <a:cubicBezTo>
                  <a:pt x="1877045" y="1943715"/>
                  <a:pt x="1871374" y="1949387"/>
                  <a:pt x="1864377" y="1949387"/>
                </a:cubicBezTo>
                <a:cubicBezTo>
                  <a:pt x="1857381" y="1949387"/>
                  <a:pt x="1851709" y="1943715"/>
                  <a:pt x="1851709" y="1936718"/>
                </a:cubicBezTo>
                <a:cubicBezTo>
                  <a:pt x="1851709" y="1929722"/>
                  <a:pt x="1857381" y="1924050"/>
                  <a:pt x="1864377" y="1924050"/>
                </a:cubicBezTo>
                <a:close/>
                <a:moveTo>
                  <a:pt x="1783986" y="1924050"/>
                </a:moveTo>
                <a:cubicBezTo>
                  <a:pt x="1790983" y="1924050"/>
                  <a:pt x="1796654" y="1929722"/>
                  <a:pt x="1796654" y="1936718"/>
                </a:cubicBezTo>
                <a:cubicBezTo>
                  <a:pt x="1796654" y="1943715"/>
                  <a:pt x="1790983" y="1949387"/>
                  <a:pt x="1783986" y="1949387"/>
                </a:cubicBezTo>
                <a:cubicBezTo>
                  <a:pt x="1776990" y="1949387"/>
                  <a:pt x="1771318" y="1943715"/>
                  <a:pt x="1771318" y="1936718"/>
                </a:cubicBezTo>
                <a:cubicBezTo>
                  <a:pt x="1771318" y="1929722"/>
                  <a:pt x="1776990" y="1924050"/>
                  <a:pt x="1783986" y="1924050"/>
                </a:cubicBezTo>
                <a:close/>
                <a:moveTo>
                  <a:pt x="1703595" y="1924050"/>
                </a:moveTo>
                <a:cubicBezTo>
                  <a:pt x="1710592" y="1924050"/>
                  <a:pt x="1716264" y="1929722"/>
                  <a:pt x="1716264" y="1936718"/>
                </a:cubicBezTo>
                <a:cubicBezTo>
                  <a:pt x="1716264" y="1943715"/>
                  <a:pt x="1710592" y="1949387"/>
                  <a:pt x="1703595" y="1949387"/>
                </a:cubicBezTo>
                <a:cubicBezTo>
                  <a:pt x="1696599" y="1949387"/>
                  <a:pt x="1690927" y="1943715"/>
                  <a:pt x="1690927" y="1936718"/>
                </a:cubicBezTo>
                <a:cubicBezTo>
                  <a:pt x="1690927" y="1929722"/>
                  <a:pt x="1696599" y="1924050"/>
                  <a:pt x="1703595" y="1924050"/>
                </a:cubicBezTo>
                <a:close/>
                <a:moveTo>
                  <a:pt x="1623204" y="1924050"/>
                </a:moveTo>
                <a:cubicBezTo>
                  <a:pt x="1630201" y="1924050"/>
                  <a:pt x="1635873" y="1929722"/>
                  <a:pt x="1635873" y="1936718"/>
                </a:cubicBezTo>
                <a:cubicBezTo>
                  <a:pt x="1635873" y="1943715"/>
                  <a:pt x="1630201" y="1949387"/>
                  <a:pt x="1623204" y="1949387"/>
                </a:cubicBezTo>
                <a:cubicBezTo>
                  <a:pt x="1616208" y="1949387"/>
                  <a:pt x="1610536" y="1943715"/>
                  <a:pt x="1610536" y="1936718"/>
                </a:cubicBezTo>
                <a:cubicBezTo>
                  <a:pt x="1610536" y="1929722"/>
                  <a:pt x="1616208" y="1924050"/>
                  <a:pt x="1623204" y="1924050"/>
                </a:cubicBezTo>
                <a:close/>
                <a:moveTo>
                  <a:pt x="1542909" y="1924050"/>
                </a:moveTo>
                <a:cubicBezTo>
                  <a:pt x="1549906" y="1924050"/>
                  <a:pt x="1555577" y="1929722"/>
                  <a:pt x="1555577" y="1936718"/>
                </a:cubicBezTo>
                <a:cubicBezTo>
                  <a:pt x="1555577" y="1943715"/>
                  <a:pt x="1549906" y="1949387"/>
                  <a:pt x="1542909" y="1949387"/>
                </a:cubicBezTo>
                <a:cubicBezTo>
                  <a:pt x="1535913" y="1949387"/>
                  <a:pt x="1530241" y="1943715"/>
                  <a:pt x="1530241" y="1936718"/>
                </a:cubicBezTo>
                <a:cubicBezTo>
                  <a:pt x="1530241" y="1929722"/>
                  <a:pt x="1535913" y="1924050"/>
                  <a:pt x="1542909" y="1924050"/>
                </a:cubicBezTo>
                <a:close/>
                <a:moveTo>
                  <a:pt x="1462518" y="1924050"/>
                </a:moveTo>
                <a:cubicBezTo>
                  <a:pt x="1469515" y="1924050"/>
                  <a:pt x="1475186" y="1929722"/>
                  <a:pt x="1475186" y="1936718"/>
                </a:cubicBezTo>
                <a:cubicBezTo>
                  <a:pt x="1475186" y="1943715"/>
                  <a:pt x="1469515" y="1949387"/>
                  <a:pt x="1462518" y="1949387"/>
                </a:cubicBezTo>
                <a:cubicBezTo>
                  <a:pt x="1455522" y="1949387"/>
                  <a:pt x="1449850" y="1943715"/>
                  <a:pt x="1449850" y="1936718"/>
                </a:cubicBezTo>
                <a:cubicBezTo>
                  <a:pt x="1449850" y="1929722"/>
                  <a:pt x="1455522" y="1924050"/>
                  <a:pt x="1462518" y="1924050"/>
                </a:cubicBezTo>
                <a:close/>
                <a:moveTo>
                  <a:pt x="1382127" y="1924050"/>
                </a:moveTo>
                <a:cubicBezTo>
                  <a:pt x="1389124" y="1924050"/>
                  <a:pt x="1394796" y="1929722"/>
                  <a:pt x="1394796" y="1936718"/>
                </a:cubicBezTo>
                <a:cubicBezTo>
                  <a:pt x="1394796" y="1943715"/>
                  <a:pt x="1389124" y="1949387"/>
                  <a:pt x="1382127" y="1949387"/>
                </a:cubicBezTo>
                <a:cubicBezTo>
                  <a:pt x="1375131" y="1949387"/>
                  <a:pt x="1369459" y="1943715"/>
                  <a:pt x="1369459" y="1936718"/>
                </a:cubicBezTo>
                <a:cubicBezTo>
                  <a:pt x="1369459" y="1929722"/>
                  <a:pt x="1375131" y="1924050"/>
                  <a:pt x="1382127" y="1924050"/>
                </a:cubicBezTo>
                <a:close/>
                <a:moveTo>
                  <a:pt x="1301736" y="1924050"/>
                </a:moveTo>
                <a:cubicBezTo>
                  <a:pt x="1308733" y="1924050"/>
                  <a:pt x="1314405" y="1929722"/>
                  <a:pt x="1314405" y="1936718"/>
                </a:cubicBezTo>
                <a:cubicBezTo>
                  <a:pt x="1314405" y="1943715"/>
                  <a:pt x="1308733" y="1949387"/>
                  <a:pt x="1301736" y="1949387"/>
                </a:cubicBezTo>
                <a:cubicBezTo>
                  <a:pt x="1294740" y="1949387"/>
                  <a:pt x="1289068" y="1943715"/>
                  <a:pt x="1289068" y="1936718"/>
                </a:cubicBezTo>
                <a:cubicBezTo>
                  <a:pt x="1289068" y="1929722"/>
                  <a:pt x="1294740" y="1924050"/>
                  <a:pt x="1301736" y="1924050"/>
                </a:cubicBezTo>
                <a:close/>
                <a:moveTo>
                  <a:pt x="1221440" y="1924050"/>
                </a:moveTo>
                <a:cubicBezTo>
                  <a:pt x="1228437" y="1924050"/>
                  <a:pt x="1234108" y="1929722"/>
                  <a:pt x="1234108" y="1936718"/>
                </a:cubicBezTo>
                <a:cubicBezTo>
                  <a:pt x="1234108" y="1943715"/>
                  <a:pt x="1228437" y="1949387"/>
                  <a:pt x="1221440" y="1949387"/>
                </a:cubicBezTo>
                <a:cubicBezTo>
                  <a:pt x="1214444" y="1949387"/>
                  <a:pt x="1208772" y="1943715"/>
                  <a:pt x="1208772" y="1936718"/>
                </a:cubicBezTo>
                <a:cubicBezTo>
                  <a:pt x="1208772" y="1929722"/>
                  <a:pt x="1214444" y="1924050"/>
                  <a:pt x="1221440" y="1924050"/>
                </a:cubicBezTo>
                <a:close/>
                <a:moveTo>
                  <a:pt x="1141049" y="1924050"/>
                </a:moveTo>
                <a:cubicBezTo>
                  <a:pt x="1148046" y="1924050"/>
                  <a:pt x="1153718" y="1929722"/>
                  <a:pt x="1153718" y="1936718"/>
                </a:cubicBezTo>
                <a:cubicBezTo>
                  <a:pt x="1153718" y="1943715"/>
                  <a:pt x="1148046" y="1949387"/>
                  <a:pt x="1141049" y="1949387"/>
                </a:cubicBezTo>
                <a:cubicBezTo>
                  <a:pt x="1134053" y="1949387"/>
                  <a:pt x="1128381" y="1943715"/>
                  <a:pt x="1128381" y="1936718"/>
                </a:cubicBezTo>
                <a:cubicBezTo>
                  <a:pt x="1128381" y="1929722"/>
                  <a:pt x="1134053" y="1924050"/>
                  <a:pt x="1141049" y="1924050"/>
                </a:cubicBezTo>
                <a:close/>
                <a:moveTo>
                  <a:pt x="1060658" y="1924050"/>
                </a:moveTo>
                <a:cubicBezTo>
                  <a:pt x="1067655" y="1924050"/>
                  <a:pt x="1073326" y="1929722"/>
                  <a:pt x="1073326" y="1936718"/>
                </a:cubicBezTo>
                <a:cubicBezTo>
                  <a:pt x="1073326" y="1943715"/>
                  <a:pt x="1067655" y="1949387"/>
                  <a:pt x="1060658" y="1949387"/>
                </a:cubicBezTo>
                <a:cubicBezTo>
                  <a:pt x="1053662" y="1949387"/>
                  <a:pt x="1047990" y="1943715"/>
                  <a:pt x="1047990" y="1936718"/>
                </a:cubicBezTo>
                <a:cubicBezTo>
                  <a:pt x="1047990" y="1929722"/>
                  <a:pt x="1053662" y="1924050"/>
                  <a:pt x="1060658" y="1924050"/>
                </a:cubicBezTo>
                <a:close/>
                <a:moveTo>
                  <a:pt x="980267" y="1924050"/>
                </a:moveTo>
                <a:cubicBezTo>
                  <a:pt x="987264" y="1924050"/>
                  <a:pt x="992936" y="1929722"/>
                  <a:pt x="992936" y="1936718"/>
                </a:cubicBezTo>
                <a:cubicBezTo>
                  <a:pt x="992936" y="1943715"/>
                  <a:pt x="987264" y="1949387"/>
                  <a:pt x="980267" y="1949387"/>
                </a:cubicBezTo>
                <a:cubicBezTo>
                  <a:pt x="973271" y="1949387"/>
                  <a:pt x="967599" y="1943715"/>
                  <a:pt x="967599" y="1936718"/>
                </a:cubicBezTo>
                <a:cubicBezTo>
                  <a:pt x="967599" y="1929722"/>
                  <a:pt x="973271" y="1924050"/>
                  <a:pt x="980267" y="1924050"/>
                </a:cubicBezTo>
                <a:close/>
                <a:moveTo>
                  <a:pt x="899971" y="1924050"/>
                </a:moveTo>
                <a:cubicBezTo>
                  <a:pt x="906968" y="1924050"/>
                  <a:pt x="912640" y="1929722"/>
                  <a:pt x="912640" y="1936718"/>
                </a:cubicBezTo>
                <a:cubicBezTo>
                  <a:pt x="912640" y="1943715"/>
                  <a:pt x="906968" y="1949387"/>
                  <a:pt x="899971" y="1949387"/>
                </a:cubicBezTo>
                <a:cubicBezTo>
                  <a:pt x="892975" y="1949387"/>
                  <a:pt x="887303" y="1943715"/>
                  <a:pt x="887303" y="1936718"/>
                </a:cubicBezTo>
                <a:cubicBezTo>
                  <a:pt x="887303" y="1929722"/>
                  <a:pt x="892975" y="1924050"/>
                  <a:pt x="899971" y="1924050"/>
                </a:cubicBezTo>
                <a:close/>
                <a:moveTo>
                  <a:pt x="819580" y="1924050"/>
                </a:moveTo>
                <a:cubicBezTo>
                  <a:pt x="826577" y="1924050"/>
                  <a:pt x="832249" y="1929722"/>
                  <a:pt x="832249" y="1936718"/>
                </a:cubicBezTo>
                <a:cubicBezTo>
                  <a:pt x="832249" y="1943715"/>
                  <a:pt x="826577" y="1949387"/>
                  <a:pt x="819580" y="1949387"/>
                </a:cubicBezTo>
                <a:cubicBezTo>
                  <a:pt x="812584" y="1949387"/>
                  <a:pt x="806912" y="1943715"/>
                  <a:pt x="806912" y="1936718"/>
                </a:cubicBezTo>
                <a:cubicBezTo>
                  <a:pt x="806912" y="1929722"/>
                  <a:pt x="812584" y="1924050"/>
                  <a:pt x="819580" y="1924050"/>
                </a:cubicBezTo>
                <a:close/>
                <a:moveTo>
                  <a:pt x="739189" y="1924050"/>
                </a:moveTo>
                <a:cubicBezTo>
                  <a:pt x="746186" y="1924050"/>
                  <a:pt x="751857" y="1929722"/>
                  <a:pt x="751857" y="1936718"/>
                </a:cubicBezTo>
                <a:cubicBezTo>
                  <a:pt x="751857" y="1943715"/>
                  <a:pt x="746186" y="1949387"/>
                  <a:pt x="739189" y="1949387"/>
                </a:cubicBezTo>
                <a:cubicBezTo>
                  <a:pt x="732193" y="1949387"/>
                  <a:pt x="726521" y="1943715"/>
                  <a:pt x="726521" y="1936718"/>
                </a:cubicBezTo>
                <a:cubicBezTo>
                  <a:pt x="726521" y="1929722"/>
                  <a:pt x="732193" y="1924050"/>
                  <a:pt x="739189" y="1924050"/>
                </a:cubicBezTo>
                <a:close/>
                <a:moveTo>
                  <a:pt x="658798" y="1924050"/>
                </a:moveTo>
                <a:cubicBezTo>
                  <a:pt x="665795" y="1924050"/>
                  <a:pt x="671467" y="1929722"/>
                  <a:pt x="671467" y="1936718"/>
                </a:cubicBezTo>
                <a:cubicBezTo>
                  <a:pt x="671467" y="1943715"/>
                  <a:pt x="665795" y="1949387"/>
                  <a:pt x="658798" y="1949387"/>
                </a:cubicBezTo>
                <a:cubicBezTo>
                  <a:pt x="651802" y="1949387"/>
                  <a:pt x="646130" y="1943715"/>
                  <a:pt x="646130" y="1936718"/>
                </a:cubicBezTo>
                <a:cubicBezTo>
                  <a:pt x="646130" y="1929722"/>
                  <a:pt x="651802" y="1924050"/>
                  <a:pt x="658798" y="1924050"/>
                </a:cubicBezTo>
                <a:close/>
                <a:moveTo>
                  <a:pt x="578502" y="1924050"/>
                </a:moveTo>
                <a:cubicBezTo>
                  <a:pt x="585499" y="1924050"/>
                  <a:pt x="591170" y="1929722"/>
                  <a:pt x="591170" y="1936718"/>
                </a:cubicBezTo>
                <a:cubicBezTo>
                  <a:pt x="591170" y="1943715"/>
                  <a:pt x="585499" y="1949387"/>
                  <a:pt x="578502" y="1949387"/>
                </a:cubicBezTo>
                <a:cubicBezTo>
                  <a:pt x="571506" y="1949387"/>
                  <a:pt x="565834" y="1943715"/>
                  <a:pt x="565834" y="1936718"/>
                </a:cubicBezTo>
                <a:cubicBezTo>
                  <a:pt x="565834" y="1929722"/>
                  <a:pt x="571506" y="1924050"/>
                  <a:pt x="578502" y="1924050"/>
                </a:cubicBezTo>
                <a:close/>
                <a:moveTo>
                  <a:pt x="498111" y="1924050"/>
                </a:moveTo>
                <a:cubicBezTo>
                  <a:pt x="505108" y="1924050"/>
                  <a:pt x="510780" y="1929722"/>
                  <a:pt x="510780" y="1936718"/>
                </a:cubicBezTo>
                <a:cubicBezTo>
                  <a:pt x="510780" y="1943715"/>
                  <a:pt x="505108" y="1949387"/>
                  <a:pt x="498111" y="1949387"/>
                </a:cubicBezTo>
                <a:cubicBezTo>
                  <a:pt x="491115" y="1949387"/>
                  <a:pt x="485443" y="1943715"/>
                  <a:pt x="485443" y="1936718"/>
                </a:cubicBezTo>
                <a:cubicBezTo>
                  <a:pt x="485443" y="1929722"/>
                  <a:pt x="491115" y="1924050"/>
                  <a:pt x="498111" y="1924050"/>
                </a:cubicBezTo>
                <a:close/>
                <a:moveTo>
                  <a:pt x="417720" y="1924050"/>
                </a:moveTo>
                <a:cubicBezTo>
                  <a:pt x="424717" y="1924050"/>
                  <a:pt x="430388" y="1929722"/>
                  <a:pt x="430388" y="1936718"/>
                </a:cubicBezTo>
                <a:cubicBezTo>
                  <a:pt x="430388" y="1943715"/>
                  <a:pt x="424717" y="1949387"/>
                  <a:pt x="417720" y="1949387"/>
                </a:cubicBezTo>
                <a:cubicBezTo>
                  <a:pt x="410724" y="1949387"/>
                  <a:pt x="405052" y="1943715"/>
                  <a:pt x="405052" y="1936718"/>
                </a:cubicBezTo>
                <a:cubicBezTo>
                  <a:pt x="405052" y="1929722"/>
                  <a:pt x="410724" y="1924050"/>
                  <a:pt x="417720" y="1924050"/>
                </a:cubicBezTo>
                <a:close/>
                <a:moveTo>
                  <a:pt x="337329" y="1924050"/>
                </a:moveTo>
                <a:cubicBezTo>
                  <a:pt x="344326" y="1924050"/>
                  <a:pt x="349997" y="1929722"/>
                  <a:pt x="349997" y="1936718"/>
                </a:cubicBezTo>
                <a:cubicBezTo>
                  <a:pt x="349997" y="1943715"/>
                  <a:pt x="344326" y="1949387"/>
                  <a:pt x="337329" y="1949387"/>
                </a:cubicBezTo>
                <a:cubicBezTo>
                  <a:pt x="330333" y="1949387"/>
                  <a:pt x="324661" y="1943715"/>
                  <a:pt x="324661" y="1936718"/>
                </a:cubicBezTo>
                <a:cubicBezTo>
                  <a:pt x="324661" y="1929722"/>
                  <a:pt x="330333" y="1924050"/>
                  <a:pt x="337329" y="1924050"/>
                </a:cubicBezTo>
                <a:close/>
                <a:moveTo>
                  <a:pt x="2022063" y="1922927"/>
                </a:moveTo>
                <a:cubicBezTo>
                  <a:pt x="2028351" y="1922927"/>
                  <a:pt x="2033588" y="1927594"/>
                  <a:pt x="2034446" y="1933785"/>
                </a:cubicBezTo>
                <a:cubicBezTo>
                  <a:pt x="2030351" y="1938737"/>
                  <a:pt x="2026254" y="1943500"/>
                  <a:pt x="2022063" y="1948262"/>
                </a:cubicBezTo>
                <a:cubicBezTo>
                  <a:pt x="2015110" y="1948262"/>
                  <a:pt x="2009397" y="1942547"/>
                  <a:pt x="2009397" y="1935594"/>
                </a:cubicBezTo>
                <a:cubicBezTo>
                  <a:pt x="2009397" y="1928641"/>
                  <a:pt x="2015110" y="1922927"/>
                  <a:pt x="2022063" y="1922927"/>
                </a:cubicBezTo>
                <a:close/>
                <a:moveTo>
                  <a:pt x="253938" y="1922927"/>
                </a:moveTo>
                <a:cubicBezTo>
                  <a:pt x="253938" y="1922927"/>
                  <a:pt x="254034" y="1922927"/>
                  <a:pt x="254034" y="1922927"/>
                </a:cubicBezTo>
                <a:cubicBezTo>
                  <a:pt x="260987" y="1922927"/>
                  <a:pt x="266700" y="1928641"/>
                  <a:pt x="266700" y="1935594"/>
                </a:cubicBezTo>
                <a:cubicBezTo>
                  <a:pt x="266605" y="1942547"/>
                  <a:pt x="260987" y="1948167"/>
                  <a:pt x="254034" y="1948262"/>
                </a:cubicBezTo>
                <a:cubicBezTo>
                  <a:pt x="249841" y="1943310"/>
                  <a:pt x="245746" y="1938642"/>
                  <a:pt x="241651" y="1933785"/>
                </a:cubicBezTo>
                <a:cubicBezTo>
                  <a:pt x="242413" y="1927594"/>
                  <a:pt x="247746" y="1922927"/>
                  <a:pt x="253938" y="1922927"/>
                </a:cubicBezTo>
                <a:close/>
                <a:moveTo>
                  <a:pt x="2102361" y="1843107"/>
                </a:moveTo>
                <a:cubicBezTo>
                  <a:pt x="2102930" y="1843012"/>
                  <a:pt x="2103502" y="1843012"/>
                  <a:pt x="2104074" y="1843107"/>
                </a:cubicBezTo>
                <a:cubicBezTo>
                  <a:pt x="2099884" y="1849203"/>
                  <a:pt x="2095596" y="1855204"/>
                  <a:pt x="2091310" y="1861204"/>
                </a:cubicBezTo>
                <a:cubicBezTo>
                  <a:pt x="2090264" y="1859394"/>
                  <a:pt x="2089692" y="1857395"/>
                  <a:pt x="2089692" y="1855394"/>
                </a:cubicBezTo>
                <a:cubicBezTo>
                  <a:pt x="2089978" y="1848536"/>
                  <a:pt x="2095501" y="1843107"/>
                  <a:pt x="2102361" y="1843107"/>
                </a:cubicBezTo>
                <a:close/>
                <a:moveTo>
                  <a:pt x="2022063" y="1842726"/>
                </a:moveTo>
                <a:cubicBezTo>
                  <a:pt x="2029016" y="1842821"/>
                  <a:pt x="2034637" y="1848441"/>
                  <a:pt x="2034732" y="1855394"/>
                </a:cubicBezTo>
                <a:cubicBezTo>
                  <a:pt x="2034732" y="1855489"/>
                  <a:pt x="2034732" y="1855489"/>
                  <a:pt x="2034732" y="1855584"/>
                </a:cubicBezTo>
                <a:cubicBezTo>
                  <a:pt x="2034637" y="1862633"/>
                  <a:pt x="2028921" y="1868347"/>
                  <a:pt x="2021872" y="1868253"/>
                </a:cubicBezTo>
                <a:cubicBezTo>
                  <a:pt x="2014824" y="1868158"/>
                  <a:pt x="2009110" y="1862442"/>
                  <a:pt x="2009206" y="1855394"/>
                </a:cubicBezTo>
                <a:cubicBezTo>
                  <a:pt x="2009301" y="1848345"/>
                  <a:pt x="2015015" y="1842630"/>
                  <a:pt x="2022063" y="1842726"/>
                </a:cubicBezTo>
                <a:close/>
                <a:moveTo>
                  <a:pt x="1941672" y="1842726"/>
                </a:moveTo>
                <a:cubicBezTo>
                  <a:pt x="1948626" y="1842726"/>
                  <a:pt x="1954341" y="1848441"/>
                  <a:pt x="1954341" y="1855394"/>
                </a:cubicBezTo>
                <a:cubicBezTo>
                  <a:pt x="1954341" y="1855489"/>
                  <a:pt x="1954341" y="1855489"/>
                  <a:pt x="1954341" y="1855584"/>
                </a:cubicBezTo>
                <a:cubicBezTo>
                  <a:pt x="1954246" y="1862633"/>
                  <a:pt x="1948530" y="1868347"/>
                  <a:pt x="1941482" y="1868253"/>
                </a:cubicBezTo>
                <a:cubicBezTo>
                  <a:pt x="1934433" y="1868158"/>
                  <a:pt x="1928717" y="1862442"/>
                  <a:pt x="1928813" y="1855394"/>
                </a:cubicBezTo>
                <a:cubicBezTo>
                  <a:pt x="1928908" y="1848345"/>
                  <a:pt x="1934624" y="1842630"/>
                  <a:pt x="1941672" y="1842726"/>
                </a:cubicBezTo>
                <a:close/>
                <a:moveTo>
                  <a:pt x="1861282" y="1842726"/>
                </a:moveTo>
                <a:cubicBezTo>
                  <a:pt x="1868330" y="1842726"/>
                  <a:pt x="1873949" y="1848345"/>
                  <a:pt x="1874044" y="1855393"/>
                </a:cubicBezTo>
                <a:cubicBezTo>
                  <a:pt x="1874044" y="1855393"/>
                  <a:pt x="1874044" y="1855489"/>
                  <a:pt x="1874044" y="1855489"/>
                </a:cubicBezTo>
                <a:cubicBezTo>
                  <a:pt x="1874044" y="1862537"/>
                  <a:pt x="1868330" y="1868253"/>
                  <a:pt x="1861282" y="1868253"/>
                </a:cubicBezTo>
                <a:cubicBezTo>
                  <a:pt x="1854234" y="1868253"/>
                  <a:pt x="1848518" y="1862537"/>
                  <a:pt x="1848518" y="1855489"/>
                </a:cubicBezTo>
                <a:cubicBezTo>
                  <a:pt x="1848518" y="1848440"/>
                  <a:pt x="1854234" y="1842726"/>
                  <a:pt x="1861282" y="1842726"/>
                </a:cubicBezTo>
                <a:close/>
                <a:moveTo>
                  <a:pt x="1780985" y="1842726"/>
                </a:moveTo>
                <a:cubicBezTo>
                  <a:pt x="1787941" y="1842821"/>
                  <a:pt x="1793559" y="1848441"/>
                  <a:pt x="1793654" y="1855394"/>
                </a:cubicBezTo>
                <a:cubicBezTo>
                  <a:pt x="1793654" y="1855489"/>
                  <a:pt x="1793654" y="1855489"/>
                  <a:pt x="1793654" y="1855584"/>
                </a:cubicBezTo>
                <a:cubicBezTo>
                  <a:pt x="1793559" y="1862633"/>
                  <a:pt x="1787845" y="1868347"/>
                  <a:pt x="1780797" y="1868253"/>
                </a:cubicBezTo>
                <a:cubicBezTo>
                  <a:pt x="1773748" y="1868158"/>
                  <a:pt x="1768032" y="1862442"/>
                  <a:pt x="1768128" y="1855394"/>
                </a:cubicBezTo>
                <a:cubicBezTo>
                  <a:pt x="1768223" y="1848345"/>
                  <a:pt x="1773937" y="1842630"/>
                  <a:pt x="1780985" y="1842726"/>
                </a:cubicBezTo>
                <a:close/>
                <a:moveTo>
                  <a:pt x="1700594" y="1842726"/>
                </a:moveTo>
                <a:cubicBezTo>
                  <a:pt x="1707547" y="1842821"/>
                  <a:pt x="1713168" y="1848441"/>
                  <a:pt x="1713263" y="1855394"/>
                </a:cubicBezTo>
                <a:cubicBezTo>
                  <a:pt x="1713263" y="1855489"/>
                  <a:pt x="1713263" y="1855489"/>
                  <a:pt x="1713263" y="1855584"/>
                </a:cubicBezTo>
                <a:cubicBezTo>
                  <a:pt x="1713168" y="1862633"/>
                  <a:pt x="1707452" y="1868347"/>
                  <a:pt x="1700403" y="1868253"/>
                </a:cubicBezTo>
                <a:cubicBezTo>
                  <a:pt x="1693355" y="1868158"/>
                  <a:pt x="1687641" y="1862442"/>
                  <a:pt x="1687737" y="1855394"/>
                </a:cubicBezTo>
                <a:cubicBezTo>
                  <a:pt x="1687832" y="1848345"/>
                  <a:pt x="1693546" y="1842630"/>
                  <a:pt x="1700594" y="1842726"/>
                </a:cubicBezTo>
                <a:close/>
                <a:moveTo>
                  <a:pt x="1620204" y="1842726"/>
                </a:moveTo>
                <a:cubicBezTo>
                  <a:pt x="1627158" y="1842726"/>
                  <a:pt x="1632873" y="1848441"/>
                  <a:pt x="1632873" y="1855394"/>
                </a:cubicBezTo>
                <a:cubicBezTo>
                  <a:pt x="1632873" y="1855489"/>
                  <a:pt x="1632873" y="1855489"/>
                  <a:pt x="1632873" y="1855584"/>
                </a:cubicBezTo>
                <a:cubicBezTo>
                  <a:pt x="1632778" y="1862633"/>
                  <a:pt x="1627062" y="1868347"/>
                  <a:pt x="1620014" y="1868253"/>
                </a:cubicBezTo>
                <a:cubicBezTo>
                  <a:pt x="1612965" y="1868158"/>
                  <a:pt x="1607249" y="1862442"/>
                  <a:pt x="1607345" y="1855394"/>
                </a:cubicBezTo>
                <a:cubicBezTo>
                  <a:pt x="1607440" y="1848345"/>
                  <a:pt x="1613156" y="1842630"/>
                  <a:pt x="1620204" y="1842726"/>
                </a:cubicBezTo>
                <a:close/>
                <a:moveTo>
                  <a:pt x="1539814" y="1842726"/>
                </a:moveTo>
                <a:cubicBezTo>
                  <a:pt x="1546862" y="1842726"/>
                  <a:pt x="1552481" y="1848345"/>
                  <a:pt x="1552576" y="1855393"/>
                </a:cubicBezTo>
                <a:cubicBezTo>
                  <a:pt x="1552576" y="1855393"/>
                  <a:pt x="1552576" y="1855489"/>
                  <a:pt x="1552576" y="1855489"/>
                </a:cubicBezTo>
                <a:cubicBezTo>
                  <a:pt x="1552576" y="1862537"/>
                  <a:pt x="1546862" y="1868253"/>
                  <a:pt x="1539814" y="1868253"/>
                </a:cubicBezTo>
                <a:cubicBezTo>
                  <a:pt x="1532766" y="1868253"/>
                  <a:pt x="1527050" y="1862537"/>
                  <a:pt x="1527050" y="1855489"/>
                </a:cubicBezTo>
                <a:cubicBezTo>
                  <a:pt x="1527050" y="1848440"/>
                  <a:pt x="1532766" y="1842726"/>
                  <a:pt x="1539814" y="1842726"/>
                </a:cubicBezTo>
                <a:close/>
                <a:moveTo>
                  <a:pt x="1459423" y="1842726"/>
                </a:moveTo>
                <a:cubicBezTo>
                  <a:pt x="1466471" y="1842726"/>
                  <a:pt x="1472090" y="1848345"/>
                  <a:pt x="1472185" y="1855393"/>
                </a:cubicBezTo>
                <a:cubicBezTo>
                  <a:pt x="1472185" y="1855393"/>
                  <a:pt x="1472185" y="1855489"/>
                  <a:pt x="1472185" y="1855489"/>
                </a:cubicBezTo>
                <a:cubicBezTo>
                  <a:pt x="1472185" y="1862537"/>
                  <a:pt x="1466471" y="1868253"/>
                  <a:pt x="1459423" y="1868253"/>
                </a:cubicBezTo>
                <a:cubicBezTo>
                  <a:pt x="1452372" y="1868253"/>
                  <a:pt x="1446659" y="1862537"/>
                  <a:pt x="1446659" y="1855489"/>
                </a:cubicBezTo>
                <a:cubicBezTo>
                  <a:pt x="1446659" y="1848440"/>
                  <a:pt x="1452372" y="1842726"/>
                  <a:pt x="1459423" y="1842726"/>
                </a:cubicBezTo>
                <a:close/>
                <a:moveTo>
                  <a:pt x="1379126" y="1842726"/>
                </a:moveTo>
                <a:cubicBezTo>
                  <a:pt x="1386079" y="1842821"/>
                  <a:pt x="1391700" y="1848441"/>
                  <a:pt x="1391795" y="1855394"/>
                </a:cubicBezTo>
                <a:cubicBezTo>
                  <a:pt x="1391795" y="1855489"/>
                  <a:pt x="1391795" y="1855489"/>
                  <a:pt x="1391795" y="1855584"/>
                </a:cubicBezTo>
                <a:cubicBezTo>
                  <a:pt x="1391700" y="1862633"/>
                  <a:pt x="1385984" y="1868347"/>
                  <a:pt x="1378935" y="1868253"/>
                </a:cubicBezTo>
                <a:cubicBezTo>
                  <a:pt x="1371887" y="1868158"/>
                  <a:pt x="1366173" y="1862442"/>
                  <a:pt x="1366269" y="1855394"/>
                </a:cubicBezTo>
                <a:cubicBezTo>
                  <a:pt x="1366364" y="1848345"/>
                  <a:pt x="1372078" y="1842630"/>
                  <a:pt x="1379126" y="1842726"/>
                </a:cubicBezTo>
                <a:close/>
                <a:moveTo>
                  <a:pt x="1298735" y="1842726"/>
                </a:moveTo>
                <a:cubicBezTo>
                  <a:pt x="1305689" y="1842726"/>
                  <a:pt x="1311404" y="1848441"/>
                  <a:pt x="1311404" y="1855394"/>
                </a:cubicBezTo>
                <a:cubicBezTo>
                  <a:pt x="1311404" y="1855489"/>
                  <a:pt x="1311404" y="1855489"/>
                  <a:pt x="1311404" y="1855584"/>
                </a:cubicBezTo>
                <a:cubicBezTo>
                  <a:pt x="1311309" y="1862633"/>
                  <a:pt x="1305593" y="1868347"/>
                  <a:pt x="1298545" y="1868253"/>
                </a:cubicBezTo>
                <a:cubicBezTo>
                  <a:pt x="1291496" y="1868158"/>
                  <a:pt x="1285780" y="1862442"/>
                  <a:pt x="1285876" y="1855394"/>
                </a:cubicBezTo>
                <a:cubicBezTo>
                  <a:pt x="1285971" y="1848345"/>
                  <a:pt x="1291687" y="1842630"/>
                  <a:pt x="1298735" y="1842726"/>
                </a:cubicBezTo>
                <a:close/>
                <a:moveTo>
                  <a:pt x="1218345" y="1842726"/>
                </a:moveTo>
                <a:cubicBezTo>
                  <a:pt x="1225393" y="1842726"/>
                  <a:pt x="1231012" y="1848345"/>
                  <a:pt x="1231107" y="1855393"/>
                </a:cubicBezTo>
                <a:cubicBezTo>
                  <a:pt x="1231107" y="1855393"/>
                  <a:pt x="1231107" y="1855489"/>
                  <a:pt x="1231107" y="1855489"/>
                </a:cubicBezTo>
                <a:cubicBezTo>
                  <a:pt x="1231107" y="1862537"/>
                  <a:pt x="1225393" y="1868253"/>
                  <a:pt x="1218345" y="1868253"/>
                </a:cubicBezTo>
                <a:cubicBezTo>
                  <a:pt x="1211297" y="1868253"/>
                  <a:pt x="1205581" y="1862537"/>
                  <a:pt x="1205581" y="1855489"/>
                </a:cubicBezTo>
                <a:cubicBezTo>
                  <a:pt x="1205581" y="1848440"/>
                  <a:pt x="1211297" y="1842726"/>
                  <a:pt x="1218345" y="1842726"/>
                </a:cubicBezTo>
                <a:close/>
                <a:moveTo>
                  <a:pt x="1138047" y="1842726"/>
                </a:moveTo>
                <a:cubicBezTo>
                  <a:pt x="1145003" y="1842821"/>
                  <a:pt x="1150621" y="1848441"/>
                  <a:pt x="1150716" y="1855394"/>
                </a:cubicBezTo>
                <a:cubicBezTo>
                  <a:pt x="1150716" y="1855489"/>
                  <a:pt x="1150716" y="1855489"/>
                  <a:pt x="1150716" y="1855584"/>
                </a:cubicBezTo>
                <a:cubicBezTo>
                  <a:pt x="1150621" y="1862633"/>
                  <a:pt x="1144907" y="1868347"/>
                  <a:pt x="1137859" y="1868253"/>
                </a:cubicBezTo>
                <a:cubicBezTo>
                  <a:pt x="1130810" y="1868158"/>
                  <a:pt x="1125094" y="1862442"/>
                  <a:pt x="1125190" y="1855394"/>
                </a:cubicBezTo>
                <a:cubicBezTo>
                  <a:pt x="1125285" y="1848345"/>
                  <a:pt x="1130999" y="1842630"/>
                  <a:pt x="1138047" y="1842726"/>
                </a:cubicBezTo>
                <a:close/>
                <a:moveTo>
                  <a:pt x="1057657" y="1842726"/>
                </a:moveTo>
                <a:cubicBezTo>
                  <a:pt x="1064610" y="1842821"/>
                  <a:pt x="1070231" y="1848441"/>
                  <a:pt x="1070326" y="1855394"/>
                </a:cubicBezTo>
                <a:cubicBezTo>
                  <a:pt x="1070326" y="1855489"/>
                  <a:pt x="1070326" y="1855489"/>
                  <a:pt x="1070326" y="1855584"/>
                </a:cubicBezTo>
                <a:cubicBezTo>
                  <a:pt x="1070231" y="1862633"/>
                  <a:pt x="1064515" y="1868347"/>
                  <a:pt x="1057466" y="1868253"/>
                </a:cubicBezTo>
                <a:cubicBezTo>
                  <a:pt x="1050418" y="1868158"/>
                  <a:pt x="1044704" y="1862442"/>
                  <a:pt x="1044800" y="1855394"/>
                </a:cubicBezTo>
                <a:cubicBezTo>
                  <a:pt x="1044895" y="1848345"/>
                  <a:pt x="1050609" y="1842630"/>
                  <a:pt x="1057657" y="1842726"/>
                </a:cubicBezTo>
                <a:close/>
                <a:moveTo>
                  <a:pt x="977266" y="1842726"/>
                </a:moveTo>
                <a:cubicBezTo>
                  <a:pt x="984220" y="1842726"/>
                  <a:pt x="989935" y="1848441"/>
                  <a:pt x="989935" y="1855394"/>
                </a:cubicBezTo>
                <a:cubicBezTo>
                  <a:pt x="989935" y="1855489"/>
                  <a:pt x="989935" y="1855489"/>
                  <a:pt x="989935" y="1855584"/>
                </a:cubicBezTo>
                <a:cubicBezTo>
                  <a:pt x="989840" y="1862633"/>
                  <a:pt x="984124" y="1868347"/>
                  <a:pt x="977076" y="1868253"/>
                </a:cubicBezTo>
                <a:cubicBezTo>
                  <a:pt x="970027" y="1868158"/>
                  <a:pt x="964311" y="1862442"/>
                  <a:pt x="964407" y="1855394"/>
                </a:cubicBezTo>
                <a:cubicBezTo>
                  <a:pt x="964502" y="1848345"/>
                  <a:pt x="970218" y="1842630"/>
                  <a:pt x="977266" y="1842726"/>
                </a:cubicBezTo>
                <a:close/>
                <a:moveTo>
                  <a:pt x="896876" y="1842726"/>
                </a:moveTo>
                <a:cubicBezTo>
                  <a:pt x="903924" y="1842726"/>
                  <a:pt x="909543" y="1848345"/>
                  <a:pt x="909638" y="1855393"/>
                </a:cubicBezTo>
                <a:cubicBezTo>
                  <a:pt x="909638" y="1855393"/>
                  <a:pt x="909638" y="1855489"/>
                  <a:pt x="909638" y="1855489"/>
                </a:cubicBezTo>
                <a:cubicBezTo>
                  <a:pt x="909638" y="1862537"/>
                  <a:pt x="903924" y="1868253"/>
                  <a:pt x="896876" y="1868253"/>
                </a:cubicBezTo>
                <a:cubicBezTo>
                  <a:pt x="889828" y="1868253"/>
                  <a:pt x="884112" y="1862537"/>
                  <a:pt x="884112" y="1855489"/>
                </a:cubicBezTo>
                <a:cubicBezTo>
                  <a:pt x="884112" y="1848440"/>
                  <a:pt x="889828" y="1842726"/>
                  <a:pt x="896876" y="1842726"/>
                </a:cubicBezTo>
                <a:close/>
                <a:moveTo>
                  <a:pt x="816486" y="1842726"/>
                </a:moveTo>
                <a:cubicBezTo>
                  <a:pt x="823534" y="1842726"/>
                  <a:pt x="829153" y="1848345"/>
                  <a:pt x="829248" y="1855393"/>
                </a:cubicBezTo>
                <a:cubicBezTo>
                  <a:pt x="829248" y="1855393"/>
                  <a:pt x="829248" y="1855489"/>
                  <a:pt x="829248" y="1855489"/>
                </a:cubicBezTo>
                <a:cubicBezTo>
                  <a:pt x="829248" y="1862537"/>
                  <a:pt x="823534" y="1868253"/>
                  <a:pt x="816486" y="1868253"/>
                </a:cubicBezTo>
                <a:cubicBezTo>
                  <a:pt x="809435" y="1868253"/>
                  <a:pt x="803722" y="1862537"/>
                  <a:pt x="803722" y="1855489"/>
                </a:cubicBezTo>
                <a:cubicBezTo>
                  <a:pt x="803722" y="1848440"/>
                  <a:pt x="809435" y="1842726"/>
                  <a:pt x="816486" y="1842726"/>
                </a:cubicBezTo>
                <a:close/>
                <a:moveTo>
                  <a:pt x="736188" y="1842726"/>
                </a:moveTo>
                <a:cubicBezTo>
                  <a:pt x="743141" y="1842821"/>
                  <a:pt x="748762" y="1848441"/>
                  <a:pt x="748857" y="1855394"/>
                </a:cubicBezTo>
                <a:cubicBezTo>
                  <a:pt x="748857" y="1855489"/>
                  <a:pt x="748857" y="1855489"/>
                  <a:pt x="748857" y="1855584"/>
                </a:cubicBezTo>
                <a:cubicBezTo>
                  <a:pt x="748762" y="1862633"/>
                  <a:pt x="743046" y="1868347"/>
                  <a:pt x="735997" y="1868253"/>
                </a:cubicBezTo>
                <a:cubicBezTo>
                  <a:pt x="728949" y="1868158"/>
                  <a:pt x="723235" y="1862442"/>
                  <a:pt x="723331" y="1855394"/>
                </a:cubicBezTo>
                <a:cubicBezTo>
                  <a:pt x="723426" y="1848345"/>
                  <a:pt x="729140" y="1842630"/>
                  <a:pt x="736188" y="1842726"/>
                </a:cubicBezTo>
                <a:close/>
                <a:moveTo>
                  <a:pt x="655797" y="1842726"/>
                </a:moveTo>
                <a:cubicBezTo>
                  <a:pt x="662751" y="1842726"/>
                  <a:pt x="668466" y="1848441"/>
                  <a:pt x="668466" y="1855394"/>
                </a:cubicBezTo>
                <a:cubicBezTo>
                  <a:pt x="668466" y="1855489"/>
                  <a:pt x="668466" y="1855489"/>
                  <a:pt x="668466" y="1855584"/>
                </a:cubicBezTo>
                <a:cubicBezTo>
                  <a:pt x="668371" y="1862633"/>
                  <a:pt x="662655" y="1868347"/>
                  <a:pt x="655607" y="1868253"/>
                </a:cubicBezTo>
                <a:cubicBezTo>
                  <a:pt x="648558" y="1868158"/>
                  <a:pt x="642842" y="1862442"/>
                  <a:pt x="642938" y="1855394"/>
                </a:cubicBezTo>
                <a:cubicBezTo>
                  <a:pt x="643033" y="1848345"/>
                  <a:pt x="648749" y="1842630"/>
                  <a:pt x="655797" y="1842726"/>
                </a:cubicBezTo>
                <a:close/>
                <a:moveTo>
                  <a:pt x="575407" y="1842726"/>
                </a:moveTo>
                <a:cubicBezTo>
                  <a:pt x="582455" y="1842726"/>
                  <a:pt x="588074" y="1848345"/>
                  <a:pt x="588169" y="1855393"/>
                </a:cubicBezTo>
                <a:cubicBezTo>
                  <a:pt x="588169" y="1855393"/>
                  <a:pt x="588169" y="1855489"/>
                  <a:pt x="588169" y="1855489"/>
                </a:cubicBezTo>
                <a:cubicBezTo>
                  <a:pt x="588169" y="1862537"/>
                  <a:pt x="582455" y="1868253"/>
                  <a:pt x="575407" y="1868253"/>
                </a:cubicBezTo>
                <a:cubicBezTo>
                  <a:pt x="568359" y="1868253"/>
                  <a:pt x="562643" y="1862537"/>
                  <a:pt x="562643" y="1855489"/>
                </a:cubicBezTo>
                <a:cubicBezTo>
                  <a:pt x="562643" y="1848440"/>
                  <a:pt x="568359" y="1842726"/>
                  <a:pt x="575407" y="1842726"/>
                </a:cubicBezTo>
                <a:close/>
                <a:moveTo>
                  <a:pt x="495110" y="1842726"/>
                </a:moveTo>
                <a:cubicBezTo>
                  <a:pt x="502066" y="1842821"/>
                  <a:pt x="507684" y="1848441"/>
                  <a:pt x="507779" y="1855394"/>
                </a:cubicBezTo>
                <a:cubicBezTo>
                  <a:pt x="507779" y="1855489"/>
                  <a:pt x="507779" y="1855489"/>
                  <a:pt x="507779" y="1855584"/>
                </a:cubicBezTo>
                <a:cubicBezTo>
                  <a:pt x="507684" y="1862633"/>
                  <a:pt x="501970" y="1868347"/>
                  <a:pt x="494922" y="1868253"/>
                </a:cubicBezTo>
                <a:cubicBezTo>
                  <a:pt x="487873" y="1868158"/>
                  <a:pt x="482157" y="1862442"/>
                  <a:pt x="482253" y="1855394"/>
                </a:cubicBezTo>
                <a:cubicBezTo>
                  <a:pt x="482348" y="1848345"/>
                  <a:pt x="488062" y="1842630"/>
                  <a:pt x="495110" y="1842726"/>
                </a:cubicBezTo>
                <a:close/>
                <a:moveTo>
                  <a:pt x="414719" y="1842726"/>
                </a:moveTo>
                <a:cubicBezTo>
                  <a:pt x="421672" y="1842821"/>
                  <a:pt x="427293" y="1848441"/>
                  <a:pt x="427388" y="1855394"/>
                </a:cubicBezTo>
                <a:cubicBezTo>
                  <a:pt x="427388" y="1855489"/>
                  <a:pt x="427388" y="1855489"/>
                  <a:pt x="427388" y="1855584"/>
                </a:cubicBezTo>
                <a:cubicBezTo>
                  <a:pt x="427293" y="1862633"/>
                  <a:pt x="421577" y="1868347"/>
                  <a:pt x="414528" y="1868253"/>
                </a:cubicBezTo>
                <a:cubicBezTo>
                  <a:pt x="407480" y="1868158"/>
                  <a:pt x="401766" y="1862442"/>
                  <a:pt x="401862" y="1855394"/>
                </a:cubicBezTo>
                <a:cubicBezTo>
                  <a:pt x="401957" y="1848345"/>
                  <a:pt x="407671" y="1842630"/>
                  <a:pt x="414719" y="1842726"/>
                </a:cubicBezTo>
                <a:close/>
                <a:moveTo>
                  <a:pt x="334329" y="1842726"/>
                </a:moveTo>
                <a:cubicBezTo>
                  <a:pt x="341283" y="1842726"/>
                  <a:pt x="346998" y="1848441"/>
                  <a:pt x="346998" y="1855394"/>
                </a:cubicBezTo>
                <a:cubicBezTo>
                  <a:pt x="346998" y="1855489"/>
                  <a:pt x="346998" y="1855489"/>
                  <a:pt x="346998" y="1855584"/>
                </a:cubicBezTo>
                <a:cubicBezTo>
                  <a:pt x="346903" y="1862633"/>
                  <a:pt x="341187" y="1868347"/>
                  <a:pt x="334139" y="1868253"/>
                </a:cubicBezTo>
                <a:cubicBezTo>
                  <a:pt x="327090" y="1868158"/>
                  <a:pt x="321374" y="1862442"/>
                  <a:pt x="321470" y="1855394"/>
                </a:cubicBezTo>
                <a:cubicBezTo>
                  <a:pt x="321565" y="1848345"/>
                  <a:pt x="327281" y="1842630"/>
                  <a:pt x="334329" y="1842726"/>
                </a:cubicBezTo>
                <a:close/>
                <a:moveTo>
                  <a:pt x="253939" y="1842726"/>
                </a:moveTo>
                <a:cubicBezTo>
                  <a:pt x="260987" y="1842726"/>
                  <a:pt x="266606" y="1848345"/>
                  <a:pt x="266701" y="1855393"/>
                </a:cubicBezTo>
                <a:cubicBezTo>
                  <a:pt x="266701" y="1855393"/>
                  <a:pt x="266701" y="1855489"/>
                  <a:pt x="266701" y="1855489"/>
                </a:cubicBezTo>
                <a:cubicBezTo>
                  <a:pt x="266701" y="1862537"/>
                  <a:pt x="260987" y="1868253"/>
                  <a:pt x="253939" y="1868253"/>
                </a:cubicBezTo>
                <a:cubicBezTo>
                  <a:pt x="246891" y="1868253"/>
                  <a:pt x="241175" y="1862537"/>
                  <a:pt x="241175" y="1855489"/>
                </a:cubicBezTo>
                <a:cubicBezTo>
                  <a:pt x="241175" y="1848440"/>
                  <a:pt x="246891" y="1842726"/>
                  <a:pt x="253939" y="1842726"/>
                </a:cubicBezTo>
                <a:close/>
                <a:moveTo>
                  <a:pt x="171928" y="1842726"/>
                </a:moveTo>
                <a:cubicBezTo>
                  <a:pt x="172500" y="1842726"/>
                  <a:pt x="172976" y="1842726"/>
                  <a:pt x="173548" y="1842726"/>
                </a:cubicBezTo>
                <a:cubicBezTo>
                  <a:pt x="180406" y="1842726"/>
                  <a:pt x="186024" y="1848154"/>
                  <a:pt x="186310" y="1855013"/>
                </a:cubicBezTo>
                <a:cubicBezTo>
                  <a:pt x="186310" y="1857013"/>
                  <a:pt x="185738" y="1859013"/>
                  <a:pt x="184692" y="1860823"/>
                </a:cubicBezTo>
                <a:cubicBezTo>
                  <a:pt x="180406" y="1854823"/>
                  <a:pt x="176118" y="1848822"/>
                  <a:pt x="171928" y="1842726"/>
                </a:cubicBezTo>
                <a:close/>
                <a:moveTo>
                  <a:pt x="2102361" y="1762525"/>
                </a:moveTo>
                <a:cubicBezTo>
                  <a:pt x="2109409" y="1762525"/>
                  <a:pt x="2115123" y="1768241"/>
                  <a:pt x="2115123" y="1775289"/>
                </a:cubicBezTo>
                <a:cubicBezTo>
                  <a:pt x="2115123" y="1782337"/>
                  <a:pt x="2109409" y="1788052"/>
                  <a:pt x="2102361" y="1788052"/>
                </a:cubicBezTo>
                <a:cubicBezTo>
                  <a:pt x="2095310" y="1788052"/>
                  <a:pt x="2089597" y="1782337"/>
                  <a:pt x="2089597" y="1775289"/>
                </a:cubicBezTo>
                <a:cubicBezTo>
                  <a:pt x="2089597" y="1768241"/>
                  <a:pt x="2095310" y="1762525"/>
                  <a:pt x="2102361" y="1762525"/>
                </a:cubicBezTo>
                <a:close/>
                <a:moveTo>
                  <a:pt x="2022063" y="1762525"/>
                </a:moveTo>
                <a:cubicBezTo>
                  <a:pt x="2029112" y="1762620"/>
                  <a:pt x="2034732" y="1768241"/>
                  <a:pt x="2034732" y="1775289"/>
                </a:cubicBezTo>
                <a:cubicBezTo>
                  <a:pt x="2034732" y="1775289"/>
                  <a:pt x="2034732" y="1775384"/>
                  <a:pt x="2034732" y="1775384"/>
                </a:cubicBezTo>
                <a:cubicBezTo>
                  <a:pt x="2034637" y="1782433"/>
                  <a:pt x="2028921" y="1788148"/>
                  <a:pt x="2021872" y="1788052"/>
                </a:cubicBezTo>
                <a:cubicBezTo>
                  <a:pt x="2014824" y="1787957"/>
                  <a:pt x="2009110" y="1782242"/>
                  <a:pt x="2009206" y="1775194"/>
                </a:cubicBezTo>
                <a:cubicBezTo>
                  <a:pt x="2009301" y="1768145"/>
                  <a:pt x="2015015" y="1762429"/>
                  <a:pt x="2022063" y="1762525"/>
                </a:cubicBezTo>
                <a:close/>
                <a:moveTo>
                  <a:pt x="1941672" y="1762525"/>
                </a:moveTo>
                <a:cubicBezTo>
                  <a:pt x="1941672" y="1762525"/>
                  <a:pt x="1941768" y="1762525"/>
                  <a:pt x="1941768" y="1762525"/>
                </a:cubicBezTo>
                <a:cubicBezTo>
                  <a:pt x="1948721" y="1762620"/>
                  <a:pt x="1954437" y="1768335"/>
                  <a:pt x="1954341" y="1775289"/>
                </a:cubicBezTo>
                <a:cubicBezTo>
                  <a:pt x="1954341" y="1775289"/>
                  <a:pt x="1954341" y="1775384"/>
                  <a:pt x="1954341" y="1775384"/>
                </a:cubicBezTo>
                <a:cubicBezTo>
                  <a:pt x="1954246" y="1782433"/>
                  <a:pt x="1948530" y="1788148"/>
                  <a:pt x="1941482" y="1788052"/>
                </a:cubicBezTo>
                <a:cubicBezTo>
                  <a:pt x="1934433" y="1787957"/>
                  <a:pt x="1928717" y="1782242"/>
                  <a:pt x="1928813" y="1775194"/>
                </a:cubicBezTo>
                <a:cubicBezTo>
                  <a:pt x="1928908" y="1768145"/>
                  <a:pt x="1934624" y="1762429"/>
                  <a:pt x="1941672" y="1762525"/>
                </a:cubicBezTo>
                <a:close/>
                <a:moveTo>
                  <a:pt x="1861282" y="1762525"/>
                </a:moveTo>
                <a:cubicBezTo>
                  <a:pt x="1868330" y="1762525"/>
                  <a:pt x="1874044" y="1768241"/>
                  <a:pt x="1874044" y="1775289"/>
                </a:cubicBezTo>
                <a:cubicBezTo>
                  <a:pt x="1874044" y="1782337"/>
                  <a:pt x="1868330" y="1788052"/>
                  <a:pt x="1861282" y="1788052"/>
                </a:cubicBezTo>
                <a:cubicBezTo>
                  <a:pt x="1854234" y="1788052"/>
                  <a:pt x="1848518" y="1782337"/>
                  <a:pt x="1848518" y="1775289"/>
                </a:cubicBezTo>
                <a:cubicBezTo>
                  <a:pt x="1848518" y="1768241"/>
                  <a:pt x="1854234" y="1762525"/>
                  <a:pt x="1861282" y="1762525"/>
                </a:cubicBezTo>
                <a:close/>
                <a:moveTo>
                  <a:pt x="1780985" y="1762525"/>
                </a:moveTo>
                <a:cubicBezTo>
                  <a:pt x="1788036" y="1762620"/>
                  <a:pt x="1793654" y="1768241"/>
                  <a:pt x="1793654" y="1775289"/>
                </a:cubicBezTo>
                <a:cubicBezTo>
                  <a:pt x="1793654" y="1775289"/>
                  <a:pt x="1793654" y="1775384"/>
                  <a:pt x="1793654" y="1775384"/>
                </a:cubicBezTo>
                <a:cubicBezTo>
                  <a:pt x="1793559" y="1782433"/>
                  <a:pt x="1787845" y="1788148"/>
                  <a:pt x="1780797" y="1788052"/>
                </a:cubicBezTo>
                <a:cubicBezTo>
                  <a:pt x="1773748" y="1787957"/>
                  <a:pt x="1768032" y="1782242"/>
                  <a:pt x="1768128" y="1775194"/>
                </a:cubicBezTo>
                <a:cubicBezTo>
                  <a:pt x="1768223" y="1768145"/>
                  <a:pt x="1773937" y="1762429"/>
                  <a:pt x="1780985" y="1762525"/>
                </a:cubicBezTo>
                <a:close/>
                <a:moveTo>
                  <a:pt x="1700594" y="1762525"/>
                </a:moveTo>
                <a:cubicBezTo>
                  <a:pt x="1707643" y="1762620"/>
                  <a:pt x="1713263" y="1768241"/>
                  <a:pt x="1713263" y="1775289"/>
                </a:cubicBezTo>
                <a:cubicBezTo>
                  <a:pt x="1713263" y="1775289"/>
                  <a:pt x="1713263" y="1775384"/>
                  <a:pt x="1713263" y="1775384"/>
                </a:cubicBezTo>
                <a:cubicBezTo>
                  <a:pt x="1713168" y="1782433"/>
                  <a:pt x="1707452" y="1788148"/>
                  <a:pt x="1700403" y="1788052"/>
                </a:cubicBezTo>
                <a:cubicBezTo>
                  <a:pt x="1693355" y="1787957"/>
                  <a:pt x="1687641" y="1782242"/>
                  <a:pt x="1687737" y="1775194"/>
                </a:cubicBezTo>
                <a:cubicBezTo>
                  <a:pt x="1687832" y="1768145"/>
                  <a:pt x="1693546" y="1762429"/>
                  <a:pt x="1700594" y="1762525"/>
                </a:cubicBezTo>
                <a:close/>
                <a:moveTo>
                  <a:pt x="1620204" y="1762525"/>
                </a:moveTo>
                <a:cubicBezTo>
                  <a:pt x="1620204" y="1762525"/>
                  <a:pt x="1620300" y="1762525"/>
                  <a:pt x="1620300" y="1762525"/>
                </a:cubicBezTo>
                <a:cubicBezTo>
                  <a:pt x="1627253" y="1762620"/>
                  <a:pt x="1632969" y="1768335"/>
                  <a:pt x="1632873" y="1775289"/>
                </a:cubicBezTo>
                <a:cubicBezTo>
                  <a:pt x="1632873" y="1775289"/>
                  <a:pt x="1632873" y="1775384"/>
                  <a:pt x="1632873" y="1775384"/>
                </a:cubicBezTo>
                <a:cubicBezTo>
                  <a:pt x="1632778" y="1782433"/>
                  <a:pt x="1627062" y="1788148"/>
                  <a:pt x="1620014" y="1788052"/>
                </a:cubicBezTo>
                <a:cubicBezTo>
                  <a:pt x="1612965" y="1787957"/>
                  <a:pt x="1607249" y="1782242"/>
                  <a:pt x="1607345" y="1775194"/>
                </a:cubicBezTo>
                <a:cubicBezTo>
                  <a:pt x="1607440" y="1768145"/>
                  <a:pt x="1613156" y="1762429"/>
                  <a:pt x="1620204" y="1762525"/>
                </a:cubicBezTo>
                <a:close/>
                <a:moveTo>
                  <a:pt x="1539814" y="1762525"/>
                </a:moveTo>
                <a:cubicBezTo>
                  <a:pt x="1546862" y="1762525"/>
                  <a:pt x="1552576" y="1768241"/>
                  <a:pt x="1552576" y="1775289"/>
                </a:cubicBezTo>
                <a:cubicBezTo>
                  <a:pt x="1552576" y="1782337"/>
                  <a:pt x="1546862" y="1788052"/>
                  <a:pt x="1539814" y="1788052"/>
                </a:cubicBezTo>
                <a:cubicBezTo>
                  <a:pt x="1532766" y="1788052"/>
                  <a:pt x="1527050" y="1782337"/>
                  <a:pt x="1527050" y="1775289"/>
                </a:cubicBezTo>
                <a:cubicBezTo>
                  <a:pt x="1527050" y="1768241"/>
                  <a:pt x="1532766" y="1762525"/>
                  <a:pt x="1539814" y="1762525"/>
                </a:cubicBezTo>
                <a:close/>
                <a:moveTo>
                  <a:pt x="1459423" y="1762525"/>
                </a:moveTo>
                <a:cubicBezTo>
                  <a:pt x="1466471" y="1762525"/>
                  <a:pt x="1472185" y="1768241"/>
                  <a:pt x="1472185" y="1775289"/>
                </a:cubicBezTo>
                <a:cubicBezTo>
                  <a:pt x="1472185" y="1782337"/>
                  <a:pt x="1466471" y="1788052"/>
                  <a:pt x="1459423" y="1788052"/>
                </a:cubicBezTo>
                <a:cubicBezTo>
                  <a:pt x="1452372" y="1788052"/>
                  <a:pt x="1446659" y="1782337"/>
                  <a:pt x="1446659" y="1775289"/>
                </a:cubicBezTo>
                <a:cubicBezTo>
                  <a:pt x="1446659" y="1768241"/>
                  <a:pt x="1452372" y="1762525"/>
                  <a:pt x="1459423" y="1762525"/>
                </a:cubicBezTo>
                <a:close/>
                <a:moveTo>
                  <a:pt x="1379126" y="1762525"/>
                </a:moveTo>
                <a:cubicBezTo>
                  <a:pt x="1386175" y="1762620"/>
                  <a:pt x="1391795" y="1768241"/>
                  <a:pt x="1391795" y="1775289"/>
                </a:cubicBezTo>
                <a:cubicBezTo>
                  <a:pt x="1391795" y="1775289"/>
                  <a:pt x="1391795" y="1775384"/>
                  <a:pt x="1391795" y="1775384"/>
                </a:cubicBezTo>
                <a:cubicBezTo>
                  <a:pt x="1391700" y="1782433"/>
                  <a:pt x="1385984" y="1788148"/>
                  <a:pt x="1378935" y="1788052"/>
                </a:cubicBezTo>
                <a:cubicBezTo>
                  <a:pt x="1371887" y="1787957"/>
                  <a:pt x="1366173" y="1782242"/>
                  <a:pt x="1366269" y="1775194"/>
                </a:cubicBezTo>
                <a:cubicBezTo>
                  <a:pt x="1366364" y="1768145"/>
                  <a:pt x="1372078" y="1762429"/>
                  <a:pt x="1379126" y="1762525"/>
                </a:cubicBezTo>
                <a:close/>
                <a:moveTo>
                  <a:pt x="1298735" y="1762525"/>
                </a:moveTo>
                <a:cubicBezTo>
                  <a:pt x="1298735" y="1762525"/>
                  <a:pt x="1298831" y="1762525"/>
                  <a:pt x="1298831" y="1762525"/>
                </a:cubicBezTo>
                <a:cubicBezTo>
                  <a:pt x="1305784" y="1762620"/>
                  <a:pt x="1311500" y="1768335"/>
                  <a:pt x="1311404" y="1775289"/>
                </a:cubicBezTo>
                <a:cubicBezTo>
                  <a:pt x="1311404" y="1775289"/>
                  <a:pt x="1311404" y="1775384"/>
                  <a:pt x="1311404" y="1775384"/>
                </a:cubicBezTo>
                <a:cubicBezTo>
                  <a:pt x="1311309" y="1782433"/>
                  <a:pt x="1305593" y="1788148"/>
                  <a:pt x="1298545" y="1788052"/>
                </a:cubicBezTo>
                <a:cubicBezTo>
                  <a:pt x="1291496" y="1787957"/>
                  <a:pt x="1285780" y="1782242"/>
                  <a:pt x="1285876" y="1775194"/>
                </a:cubicBezTo>
                <a:cubicBezTo>
                  <a:pt x="1285971" y="1768145"/>
                  <a:pt x="1291687" y="1762429"/>
                  <a:pt x="1298735" y="1762525"/>
                </a:cubicBezTo>
                <a:close/>
                <a:moveTo>
                  <a:pt x="1218345" y="1762525"/>
                </a:moveTo>
                <a:cubicBezTo>
                  <a:pt x="1225393" y="1762525"/>
                  <a:pt x="1231107" y="1768241"/>
                  <a:pt x="1231107" y="1775289"/>
                </a:cubicBezTo>
                <a:cubicBezTo>
                  <a:pt x="1231107" y="1782337"/>
                  <a:pt x="1225393" y="1788052"/>
                  <a:pt x="1218345" y="1788052"/>
                </a:cubicBezTo>
                <a:cubicBezTo>
                  <a:pt x="1211297" y="1788052"/>
                  <a:pt x="1205581" y="1782337"/>
                  <a:pt x="1205581" y="1775289"/>
                </a:cubicBezTo>
                <a:cubicBezTo>
                  <a:pt x="1205581" y="1768241"/>
                  <a:pt x="1211297" y="1762525"/>
                  <a:pt x="1218345" y="1762525"/>
                </a:cubicBezTo>
                <a:close/>
                <a:moveTo>
                  <a:pt x="1138047" y="1762525"/>
                </a:moveTo>
                <a:cubicBezTo>
                  <a:pt x="1145098" y="1762620"/>
                  <a:pt x="1150716" y="1768241"/>
                  <a:pt x="1150716" y="1775289"/>
                </a:cubicBezTo>
                <a:cubicBezTo>
                  <a:pt x="1150716" y="1775289"/>
                  <a:pt x="1150716" y="1775384"/>
                  <a:pt x="1150716" y="1775384"/>
                </a:cubicBezTo>
                <a:cubicBezTo>
                  <a:pt x="1150621" y="1782433"/>
                  <a:pt x="1144907" y="1788148"/>
                  <a:pt x="1137859" y="1788052"/>
                </a:cubicBezTo>
                <a:cubicBezTo>
                  <a:pt x="1130810" y="1787957"/>
                  <a:pt x="1125094" y="1782242"/>
                  <a:pt x="1125190" y="1775194"/>
                </a:cubicBezTo>
                <a:cubicBezTo>
                  <a:pt x="1125285" y="1768145"/>
                  <a:pt x="1130999" y="1762429"/>
                  <a:pt x="1138047" y="1762525"/>
                </a:cubicBezTo>
                <a:close/>
                <a:moveTo>
                  <a:pt x="1057657" y="1762525"/>
                </a:moveTo>
                <a:cubicBezTo>
                  <a:pt x="1064706" y="1762620"/>
                  <a:pt x="1070326" y="1768241"/>
                  <a:pt x="1070326" y="1775289"/>
                </a:cubicBezTo>
                <a:cubicBezTo>
                  <a:pt x="1070326" y="1775289"/>
                  <a:pt x="1070326" y="1775384"/>
                  <a:pt x="1070326" y="1775384"/>
                </a:cubicBezTo>
                <a:cubicBezTo>
                  <a:pt x="1070231" y="1782433"/>
                  <a:pt x="1064515" y="1788148"/>
                  <a:pt x="1057466" y="1788052"/>
                </a:cubicBezTo>
                <a:cubicBezTo>
                  <a:pt x="1050418" y="1787957"/>
                  <a:pt x="1044704" y="1782242"/>
                  <a:pt x="1044800" y="1775194"/>
                </a:cubicBezTo>
                <a:cubicBezTo>
                  <a:pt x="1044895" y="1768145"/>
                  <a:pt x="1050609" y="1762429"/>
                  <a:pt x="1057657" y="1762525"/>
                </a:cubicBezTo>
                <a:close/>
                <a:moveTo>
                  <a:pt x="977266" y="1762525"/>
                </a:moveTo>
                <a:cubicBezTo>
                  <a:pt x="977266" y="1762525"/>
                  <a:pt x="977362" y="1762525"/>
                  <a:pt x="977362" y="1762525"/>
                </a:cubicBezTo>
                <a:cubicBezTo>
                  <a:pt x="984315" y="1762620"/>
                  <a:pt x="990031" y="1768335"/>
                  <a:pt x="989935" y="1775289"/>
                </a:cubicBezTo>
                <a:cubicBezTo>
                  <a:pt x="989935" y="1775289"/>
                  <a:pt x="989935" y="1775384"/>
                  <a:pt x="989935" y="1775384"/>
                </a:cubicBezTo>
                <a:cubicBezTo>
                  <a:pt x="989840" y="1782433"/>
                  <a:pt x="984124" y="1788148"/>
                  <a:pt x="977076" y="1788052"/>
                </a:cubicBezTo>
                <a:cubicBezTo>
                  <a:pt x="970027" y="1787957"/>
                  <a:pt x="964311" y="1782242"/>
                  <a:pt x="964407" y="1775194"/>
                </a:cubicBezTo>
                <a:cubicBezTo>
                  <a:pt x="964502" y="1768145"/>
                  <a:pt x="970218" y="1762429"/>
                  <a:pt x="977266" y="1762525"/>
                </a:cubicBezTo>
                <a:close/>
                <a:moveTo>
                  <a:pt x="896876" y="1762525"/>
                </a:moveTo>
                <a:cubicBezTo>
                  <a:pt x="903924" y="1762525"/>
                  <a:pt x="909638" y="1768241"/>
                  <a:pt x="909638" y="1775289"/>
                </a:cubicBezTo>
                <a:cubicBezTo>
                  <a:pt x="909638" y="1782337"/>
                  <a:pt x="903924" y="1788052"/>
                  <a:pt x="896876" y="1788052"/>
                </a:cubicBezTo>
                <a:cubicBezTo>
                  <a:pt x="889828" y="1788052"/>
                  <a:pt x="884112" y="1782337"/>
                  <a:pt x="884112" y="1775289"/>
                </a:cubicBezTo>
                <a:cubicBezTo>
                  <a:pt x="884112" y="1768241"/>
                  <a:pt x="889828" y="1762525"/>
                  <a:pt x="896876" y="1762525"/>
                </a:cubicBezTo>
                <a:close/>
                <a:moveTo>
                  <a:pt x="816486" y="1762525"/>
                </a:moveTo>
                <a:cubicBezTo>
                  <a:pt x="823534" y="1762525"/>
                  <a:pt x="829248" y="1768241"/>
                  <a:pt x="829248" y="1775289"/>
                </a:cubicBezTo>
                <a:cubicBezTo>
                  <a:pt x="829248" y="1782337"/>
                  <a:pt x="823534" y="1788052"/>
                  <a:pt x="816486" y="1788052"/>
                </a:cubicBezTo>
                <a:cubicBezTo>
                  <a:pt x="809435" y="1788052"/>
                  <a:pt x="803722" y="1782337"/>
                  <a:pt x="803722" y="1775289"/>
                </a:cubicBezTo>
                <a:cubicBezTo>
                  <a:pt x="803722" y="1768241"/>
                  <a:pt x="809435" y="1762525"/>
                  <a:pt x="816486" y="1762525"/>
                </a:cubicBezTo>
                <a:close/>
                <a:moveTo>
                  <a:pt x="736188" y="1762525"/>
                </a:moveTo>
                <a:cubicBezTo>
                  <a:pt x="743237" y="1762620"/>
                  <a:pt x="748857" y="1768241"/>
                  <a:pt x="748857" y="1775289"/>
                </a:cubicBezTo>
                <a:cubicBezTo>
                  <a:pt x="748857" y="1775289"/>
                  <a:pt x="748857" y="1775384"/>
                  <a:pt x="748857" y="1775384"/>
                </a:cubicBezTo>
                <a:cubicBezTo>
                  <a:pt x="748762" y="1782433"/>
                  <a:pt x="743046" y="1788148"/>
                  <a:pt x="735997" y="1788052"/>
                </a:cubicBezTo>
                <a:cubicBezTo>
                  <a:pt x="728949" y="1787957"/>
                  <a:pt x="723235" y="1782242"/>
                  <a:pt x="723331" y="1775194"/>
                </a:cubicBezTo>
                <a:cubicBezTo>
                  <a:pt x="723426" y="1768145"/>
                  <a:pt x="729140" y="1762429"/>
                  <a:pt x="736188" y="1762525"/>
                </a:cubicBezTo>
                <a:close/>
                <a:moveTo>
                  <a:pt x="655797" y="1762525"/>
                </a:moveTo>
                <a:cubicBezTo>
                  <a:pt x="655797" y="1762525"/>
                  <a:pt x="655893" y="1762525"/>
                  <a:pt x="655893" y="1762525"/>
                </a:cubicBezTo>
                <a:cubicBezTo>
                  <a:pt x="662846" y="1762620"/>
                  <a:pt x="668562" y="1768335"/>
                  <a:pt x="668466" y="1775289"/>
                </a:cubicBezTo>
                <a:cubicBezTo>
                  <a:pt x="668466" y="1775289"/>
                  <a:pt x="668466" y="1775384"/>
                  <a:pt x="668466" y="1775384"/>
                </a:cubicBezTo>
                <a:cubicBezTo>
                  <a:pt x="668371" y="1782433"/>
                  <a:pt x="662655" y="1788148"/>
                  <a:pt x="655607" y="1788052"/>
                </a:cubicBezTo>
                <a:cubicBezTo>
                  <a:pt x="648558" y="1787957"/>
                  <a:pt x="642842" y="1782242"/>
                  <a:pt x="642938" y="1775194"/>
                </a:cubicBezTo>
                <a:cubicBezTo>
                  <a:pt x="643033" y="1768145"/>
                  <a:pt x="648749" y="1762429"/>
                  <a:pt x="655797" y="1762525"/>
                </a:cubicBezTo>
                <a:close/>
                <a:moveTo>
                  <a:pt x="575407" y="1762525"/>
                </a:moveTo>
                <a:cubicBezTo>
                  <a:pt x="582455" y="1762525"/>
                  <a:pt x="588169" y="1768241"/>
                  <a:pt x="588169" y="1775289"/>
                </a:cubicBezTo>
                <a:cubicBezTo>
                  <a:pt x="588169" y="1782337"/>
                  <a:pt x="582455" y="1788052"/>
                  <a:pt x="575407" y="1788052"/>
                </a:cubicBezTo>
                <a:cubicBezTo>
                  <a:pt x="568359" y="1788052"/>
                  <a:pt x="562643" y="1782337"/>
                  <a:pt x="562643" y="1775289"/>
                </a:cubicBezTo>
                <a:cubicBezTo>
                  <a:pt x="562643" y="1768241"/>
                  <a:pt x="568359" y="1762525"/>
                  <a:pt x="575407" y="1762525"/>
                </a:cubicBezTo>
                <a:close/>
                <a:moveTo>
                  <a:pt x="495110" y="1762525"/>
                </a:moveTo>
                <a:cubicBezTo>
                  <a:pt x="502161" y="1762620"/>
                  <a:pt x="507779" y="1768241"/>
                  <a:pt x="507779" y="1775289"/>
                </a:cubicBezTo>
                <a:cubicBezTo>
                  <a:pt x="507779" y="1775289"/>
                  <a:pt x="507779" y="1775384"/>
                  <a:pt x="507779" y="1775384"/>
                </a:cubicBezTo>
                <a:cubicBezTo>
                  <a:pt x="507684" y="1782433"/>
                  <a:pt x="501970" y="1788148"/>
                  <a:pt x="494922" y="1788052"/>
                </a:cubicBezTo>
                <a:cubicBezTo>
                  <a:pt x="487873" y="1787957"/>
                  <a:pt x="482157" y="1782242"/>
                  <a:pt x="482253" y="1775194"/>
                </a:cubicBezTo>
                <a:cubicBezTo>
                  <a:pt x="482348" y="1768145"/>
                  <a:pt x="488062" y="1762429"/>
                  <a:pt x="495110" y="1762525"/>
                </a:cubicBezTo>
                <a:close/>
                <a:moveTo>
                  <a:pt x="414719" y="1762525"/>
                </a:moveTo>
                <a:cubicBezTo>
                  <a:pt x="421768" y="1762620"/>
                  <a:pt x="427388" y="1768241"/>
                  <a:pt x="427388" y="1775289"/>
                </a:cubicBezTo>
                <a:cubicBezTo>
                  <a:pt x="427388" y="1775289"/>
                  <a:pt x="427388" y="1775384"/>
                  <a:pt x="427388" y="1775384"/>
                </a:cubicBezTo>
                <a:cubicBezTo>
                  <a:pt x="427293" y="1782433"/>
                  <a:pt x="421577" y="1788148"/>
                  <a:pt x="414528" y="1788052"/>
                </a:cubicBezTo>
                <a:cubicBezTo>
                  <a:pt x="407480" y="1787957"/>
                  <a:pt x="401766" y="1782242"/>
                  <a:pt x="401862" y="1775194"/>
                </a:cubicBezTo>
                <a:cubicBezTo>
                  <a:pt x="401957" y="1768145"/>
                  <a:pt x="407671" y="1762429"/>
                  <a:pt x="414719" y="1762525"/>
                </a:cubicBezTo>
                <a:close/>
                <a:moveTo>
                  <a:pt x="334329" y="1762525"/>
                </a:moveTo>
                <a:cubicBezTo>
                  <a:pt x="334329" y="1762525"/>
                  <a:pt x="334425" y="1762525"/>
                  <a:pt x="334425" y="1762525"/>
                </a:cubicBezTo>
                <a:cubicBezTo>
                  <a:pt x="341378" y="1762620"/>
                  <a:pt x="347094" y="1768335"/>
                  <a:pt x="346998" y="1775289"/>
                </a:cubicBezTo>
                <a:cubicBezTo>
                  <a:pt x="346998" y="1775289"/>
                  <a:pt x="346998" y="1775384"/>
                  <a:pt x="346998" y="1775384"/>
                </a:cubicBezTo>
                <a:cubicBezTo>
                  <a:pt x="346903" y="1782433"/>
                  <a:pt x="341187" y="1788148"/>
                  <a:pt x="334139" y="1788052"/>
                </a:cubicBezTo>
                <a:cubicBezTo>
                  <a:pt x="327090" y="1787957"/>
                  <a:pt x="321374" y="1782242"/>
                  <a:pt x="321470" y="1775194"/>
                </a:cubicBezTo>
                <a:cubicBezTo>
                  <a:pt x="321565" y="1768145"/>
                  <a:pt x="327281" y="1762429"/>
                  <a:pt x="334329" y="1762525"/>
                </a:cubicBezTo>
                <a:close/>
                <a:moveTo>
                  <a:pt x="253939" y="1762525"/>
                </a:moveTo>
                <a:cubicBezTo>
                  <a:pt x="260987" y="1762525"/>
                  <a:pt x="266701" y="1768241"/>
                  <a:pt x="266701" y="1775289"/>
                </a:cubicBezTo>
                <a:cubicBezTo>
                  <a:pt x="266701" y="1782337"/>
                  <a:pt x="260987" y="1788052"/>
                  <a:pt x="253939" y="1788052"/>
                </a:cubicBezTo>
                <a:cubicBezTo>
                  <a:pt x="246891" y="1788052"/>
                  <a:pt x="241175" y="1782337"/>
                  <a:pt x="241175" y="1775289"/>
                </a:cubicBezTo>
                <a:cubicBezTo>
                  <a:pt x="241175" y="1768241"/>
                  <a:pt x="246891" y="1762525"/>
                  <a:pt x="253939" y="1762525"/>
                </a:cubicBezTo>
                <a:close/>
                <a:moveTo>
                  <a:pt x="173548" y="1762525"/>
                </a:moveTo>
                <a:cubicBezTo>
                  <a:pt x="180596" y="1762525"/>
                  <a:pt x="186310" y="1768241"/>
                  <a:pt x="186310" y="1775289"/>
                </a:cubicBezTo>
                <a:cubicBezTo>
                  <a:pt x="186310" y="1782337"/>
                  <a:pt x="180596" y="1788052"/>
                  <a:pt x="173548" y="1788052"/>
                </a:cubicBezTo>
                <a:cubicBezTo>
                  <a:pt x="166497" y="1788052"/>
                  <a:pt x="160784" y="1782337"/>
                  <a:pt x="160784" y="1775289"/>
                </a:cubicBezTo>
                <a:cubicBezTo>
                  <a:pt x="160784" y="1768241"/>
                  <a:pt x="166497" y="1762525"/>
                  <a:pt x="173548" y="1762525"/>
                </a:cubicBezTo>
                <a:close/>
                <a:moveTo>
                  <a:pt x="2105455" y="1683543"/>
                </a:moveTo>
                <a:cubicBezTo>
                  <a:pt x="2112452" y="1683543"/>
                  <a:pt x="2118123" y="1689215"/>
                  <a:pt x="2118123" y="1696211"/>
                </a:cubicBezTo>
                <a:cubicBezTo>
                  <a:pt x="2118123" y="1703208"/>
                  <a:pt x="2112452" y="1708880"/>
                  <a:pt x="2105455" y="1708880"/>
                </a:cubicBezTo>
                <a:cubicBezTo>
                  <a:pt x="2098459" y="1708880"/>
                  <a:pt x="2092787" y="1703208"/>
                  <a:pt x="2092787" y="1696211"/>
                </a:cubicBezTo>
                <a:cubicBezTo>
                  <a:pt x="2092787" y="1689215"/>
                  <a:pt x="2098459" y="1683543"/>
                  <a:pt x="2105455" y="1683543"/>
                </a:cubicBezTo>
                <a:close/>
                <a:moveTo>
                  <a:pt x="2025064" y="1683543"/>
                </a:moveTo>
                <a:cubicBezTo>
                  <a:pt x="2032061" y="1683543"/>
                  <a:pt x="2037733" y="1689215"/>
                  <a:pt x="2037733" y="1696211"/>
                </a:cubicBezTo>
                <a:cubicBezTo>
                  <a:pt x="2037733" y="1703208"/>
                  <a:pt x="2032061" y="1708880"/>
                  <a:pt x="2025064" y="1708880"/>
                </a:cubicBezTo>
                <a:cubicBezTo>
                  <a:pt x="2018068" y="1708880"/>
                  <a:pt x="2012396" y="1703208"/>
                  <a:pt x="2012396" y="1696211"/>
                </a:cubicBezTo>
                <a:cubicBezTo>
                  <a:pt x="2012396" y="1689215"/>
                  <a:pt x="2018068" y="1683543"/>
                  <a:pt x="2025064" y="1683543"/>
                </a:cubicBezTo>
                <a:close/>
                <a:moveTo>
                  <a:pt x="1944673" y="1683543"/>
                </a:moveTo>
                <a:cubicBezTo>
                  <a:pt x="1951670" y="1683543"/>
                  <a:pt x="1957342" y="1689215"/>
                  <a:pt x="1957342" y="1696211"/>
                </a:cubicBezTo>
                <a:cubicBezTo>
                  <a:pt x="1957342" y="1703208"/>
                  <a:pt x="1951670" y="1708880"/>
                  <a:pt x="1944673" y="1708880"/>
                </a:cubicBezTo>
                <a:cubicBezTo>
                  <a:pt x="1937677" y="1708880"/>
                  <a:pt x="1932005" y="1703208"/>
                  <a:pt x="1932005" y="1696211"/>
                </a:cubicBezTo>
                <a:cubicBezTo>
                  <a:pt x="1932005" y="1689215"/>
                  <a:pt x="1937677" y="1683543"/>
                  <a:pt x="1944673" y="1683543"/>
                </a:cubicBezTo>
                <a:close/>
                <a:moveTo>
                  <a:pt x="1864377" y="1683543"/>
                </a:moveTo>
                <a:cubicBezTo>
                  <a:pt x="1871374" y="1683543"/>
                  <a:pt x="1877045" y="1689215"/>
                  <a:pt x="1877045" y="1696211"/>
                </a:cubicBezTo>
                <a:cubicBezTo>
                  <a:pt x="1877045" y="1703208"/>
                  <a:pt x="1871374" y="1708880"/>
                  <a:pt x="1864377" y="1708880"/>
                </a:cubicBezTo>
                <a:cubicBezTo>
                  <a:pt x="1857381" y="1708880"/>
                  <a:pt x="1851709" y="1703208"/>
                  <a:pt x="1851709" y="1696211"/>
                </a:cubicBezTo>
                <a:cubicBezTo>
                  <a:pt x="1851709" y="1689215"/>
                  <a:pt x="1857381" y="1683543"/>
                  <a:pt x="1864377" y="1683543"/>
                </a:cubicBezTo>
                <a:close/>
                <a:moveTo>
                  <a:pt x="1783986" y="1683543"/>
                </a:moveTo>
                <a:cubicBezTo>
                  <a:pt x="1790983" y="1683543"/>
                  <a:pt x="1796654" y="1689215"/>
                  <a:pt x="1796654" y="1696211"/>
                </a:cubicBezTo>
                <a:cubicBezTo>
                  <a:pt x="1796654" y="1703208"/>
                  <a:pt x="1790983" y="1708880"/>
                  <a:pt x="1783986" y="1708880"/>
                </a:cubicBezTo>
                <a:cubicBezTo>
                  <a:pt x="1776990" y="1708880"/>
                  <a:pt x="1771318" y="1703208"/>
                  <a:pt x="1771318" y="1696211"/>
                </a:cubicBezTo>
                <a:cubicBezTo>
                  <a:pt x="1771318" y="1689215"/>
                  <a:pt x="1776990" y="1683543"/>
                  <a:pt x="1783986" y="1683543"/>
                </a:cubicBezTo>
                <a:close/>
                <a:moveTo>
                  <a:pt x="1703595" y="1683543"/>
                </a:moveTo>
                <a:cubicBezTo>
                  <a:pt x="1710592" y="1683543"/>
                  <a:pt x="1716264" y="1689215"/>
                  <a:pt x="1716264" y="1696211"/>
                </a:cubicBezTo>
                <a:cubicBezTo>
                  <a:pt x="1716264" y="1703208"/>
                  <a:pt x="1710592" y="1708880"/>
                  <a:pt x="1703595" y="1708880"/>
                </a:cubicBezTo>
                <a:cubicBezTo>
                  <a:pt x="1696599" y="1708880"/>
                  <a:pt x="1690927" y="1703208"/>
                  <a:pt x="1690927" y="1696211"/>
                </a:cubicBezTo>
                <a:cubicBezTo>
                  <a:pt x="1690927" y="1689215"/>
                  <a:pt x="1696599" y="1683543"/>
                  <a:pt x="1703595" y="1683543"/>
                </a:cubicBezTo>
                <a:close/>
                <a:moveTo>
                  <a:pt x="1623204" y="1683543"/>
                </a:moveTo>
                <a:cubicBezTo>
                  <a:pt x="1630201" y="1683543"/>
                  <a:pt x="1635873" y="1689215"/>
                  <a:pt x="1635873" y="1696211"/>
                </a:cubicBezTo>
                <a:cubicBezTo>
                  <a:pt x="1635873" y="1703208"/>
                  <a:pt x="1630201" y="1708880"/>
                  <a:pt x="1623204" y="1708880"/>
                </a:cubicBezTo>
                <a:cubicBezTo>
                  <a:pt x="1616208" y="1708880"/>
                  <a:pt x="1610536" y="1703208"/>
                  <a:pt x="1610536" y="1696211"/>
                </a:cubicBezTo>
                <a:cubicBezTo>
                  <a:pt x="1610536" y="1689215"/>
                  <a:pt x="1616208" y="1683543"/>
                  <a:pt x="1623204" y="1683543"/>
                </a:cubicBezTo>
                <a:close/>
                <a:moveTo>
                  <a:pt x="1542909" y="1683543"/>
                </a:moveTo>
                <a:cubicBezTo>
                  <a:pt x="1549906" y="1683543"/>
                  <a:pt x="1555577" y="1689215"/>
                  <a:pt x="1555577" y="1696211"/>
                </a:cubicBezTo>
                <a:cubicBezTo>
                  <a:pt x="1555577" y="1703208"/>
                  <a:pt x="1549906" y="1708880"/>
                  <a:pt x="1542909" y="1708880"/>
                </a:cubicBezTo>
                <a:cubicBezTo>
                  <a:pt x="1535913" y="1708880"/>
                  <a:pt x="1530241" y="1703208"/>
                  <a:pt x="1530241" y="1696211"/>
                </a:cubicBezTo>
                <a:cubicBezTo>
                  <a:pt x="1530241" y="1689215"/>
                  <a:pt x="1535913" y="1683543"/>
                  <a:pt x="1542909" y="1683543"/>
                </a:cubicBezTo>
                <a:close/>
                <a:moveTo>
                  <a:pt x="1462518" y="1683543"/>
                </a:moveTo>
                <a:cubicBezTo>
                  <a:pt x="1469515" y="1683543"/>
                  <a:pt x="1475186" y="1689215"/>
                  <a:pt x="1475186" y="1696211"/>
                </a:cubicBezTo>
                <a:cubicBezTo>
                  <a:pt x="1475186" y="1703208"/>
                  <a:pt x="1469515" y="1708880"/>
                  <a:pt x="1462518" y="1708880"/>
                </a:cubicBezTo>
                <a:cubicBezTo>
                  <a:pt x="1455522" y="1708880"/>
                  <a:pt x="1449850" y="1703208"/>
                  <a:pt x="1449850" y="1696211"/>
                </a:cubicBezTo>
                <a:cubicBezTo>
                  <a:pt x="1449850" y="1689215"/>
                  <a:pt x="1455522" y="1683543"/>
                  <a:pt x="1462518" y="1683543"/>
                </a:cubicBezTo>
                <a:close/>
                <a:moveTo>
                  <a:pt x="1382127" y="1683543"/>
                </a:moveTo>
                <a:cubicBezTo>
                  <a:pt x="1389124" y="1683543"/>
                  <a:pt x="1394796" y="1689215"/>
                  <a:pt x="1394796" y="1696211"/>
                </a:cubicBezTo>
                <a:cubicBezTo>
                  <a:pt x="1394796" y="1703208"/>
                  <a:pt x="1389124" y="1708880"/>
                  <a:pt x="1382127" y="1708880"/>
                </a:cubicBezTo>
                <a:cubicBezTo>
                  <a:pt x="1375131" y="1708880"/>
                  <a:pt x="1369459" y="1703208"/>
                  <a:pt x="1369459" y="1696211"/>
                </a:cubicBezTo>
                <a:cubicBezTo>
                  <a:pt x="1369459" y="1689215"/>
                  <a:pt x="1375131" y="1683543"/>
                  <a:pt x="1382127" y="1683543"/>
                </a:cubicBezTo>
                <a:close/>
                <a:moveTo>
                  <a:pt x="1301736" y="1683543"/>
                </a:moveTo>
                <a:cubicBezTo>
                  <a:pt x="1308733" y="1683543"/>
                  <a:pt x="1314405" y="1689215"/>
                  <a:pt x="1314405" y="1696211"/>
                </a:cubicBezTo>
                <a:cubicBezTo>
                  <a:pt x="1314405" y="1703208"/>
                  <a:pt x="1308733" y="1708880"/>
                  <a:pt x="1301736" y="1708880"/>
                </a:cubicBezTo>
                <a:cubicBezTo>
                  <a:pt x="1294740" y="1708880"/>
                  <a:pt x="1289068" y="1703208"/>
                  <a:pt x="1289068" y="1696211"/>
                </a:cubicBezTo>
                <a:cubicBezTo>
                  <a:pt x="1289068" y="1689215"/>
                  <a:pt x="1294740" y="1683543"/>
                  <a:pt x="1301736" y="1683543"/>
                </a:cubicBezTo>
                <a:close/>
                <a:moveTo>
                  <a:pt x="1221440" y="1683543"/>
                </a:moveTo>
                <a:cubicBezTo>
                  <a:pt x="1228437" y="1683543"/>
                  <a:pt x="1234108" y="1689215"/>
                  <a:pt x="1234108" y="1696211"/>
                </a:cubicBezTo>
                <a:cubicBezTo>
                  <a:pt x="1234108" y="1703208"/>
                  <a:pt x="1228437" y="1708880"/>
                  <a:pt x="1221440" y="1708880"/>
                </a:cubicBezTo>
                <a:cubicBezTo>
                  <a:pt x="1214444" y="1708880"/>
                  <a:pt x="1208772" y="1703208"/>
                  <a:pt x="1208772" y="1696211"/>
                </a:cubicBezTo>
                <a:cubicBezTo>
                  <a:pt x="1208772" y="1689215"/>
                  <a:pt x="1214444" y="1683543"/>
                  <a:pt x="1221440" y="1683543"/>
                </a:cubicBezTo>
                <a:close/>
                <a:moveTo>
                  <a:pt x="1141049" y="1683543"/>
                </a:moveTo>
                <a:cubicBezTo>
                  <a:pt x="1148046" y="1683543"/>
                  <a:pt x="1153718" y="1689215"/>
                  <a:pt x="1153718" y="1696211"/>
                </a:cubicBezTo>
                <a:cubicBezTo>
                  <a:pt x="1153718" y="1703208"/>
                  <a:pt x="1148046" y="1708880"/>
                  <a:pt x="1141049" y="1708880"/>
                </a:cubicBezTo>
                <a:cubicBezTo>
                  <a:pt x="1134053" y="1708880"/>
                  <a:pt x="1128381" y="1703208"/>
                  <a:pt x="1128381" y="1696211"/>
                </a:cubicBezTo>
                <a:cubicBezTo>
                  <a:pt x="1128381" y="1689215"/>
                  <a:pt x="1134053" y="1683543"/>
                  <a:pt x="1141049" y="1683543"/>
                </a:cubicBezTo>
                <a:close/>
                <a:moveTo>
                  <a:pt x="1060658" y="1683543"/>
                </a:moveTo>
                <a:cubicBezTo>
                  <a:pt x="1067655" y="1683543"/>
                  <a:pt x="1073326" y="1689215"/>
                  <a:pt x="1073326" y="1696211"/>
                </a:cubicBezTo>
                <a:cubicBezTo>
                  <a:pt x="1073326" y="1703208"/>
                  <a:pt x="1067655" y="1708880"/>
                  <a:pt x="1060658" y="1708880"/>
                </a:cubicBezTo>
                <a:cubicBezTo>
                  <a:pt x="1053662" y="1708880"/>
                  <a:pt x="1047990" y="1703208"/>
                  <a:pt x="1047990" y="1696211"/>
                </a:cubicBezTo>
                <a:cubicBezTo>
                  <a:pt x="1047990" y="1689215"/>
                  <a:pt x="1053662" y="1683543"/>
                  <a:pt x="1060658" y="1683543"/>
                </a:cubicBezTo>
                <a:close/>
                <a:moveTo>
                  <a:pt x="980267" y="1683543"/>
                </a:moveTo>
                <a:cubicBezTo>
                  <a:pt x="987264" y="1683543"/>
                  <a:pt x="992936" y="1689215"/>
                  <a:pt x="992936" y="1696211"/>
                </a:cubicBezTo>
                <a:cubicBezTo>
                  <a:pt x="992936" y="1703208"/>
                  <a:pt x="987264" y="1708880"/>
                  <a:pt x="980267" y="1708880"/>
                </a:cubicBezTo>
                <a:cubicBezTo>
                  <a:pt x="973271" y="1708880"/>
                  <a:pt x="967599" y="1703208"/>
                  <a:pt x="967599" y="1696211"/>
                </a:cubicBezTo>
                <a:cubicBezTo>
                  <a:pt x="967599" y="1689215"/>
                  <a:pt x="973271" y="1683543"/>
                  <a:pt x="980267" y="1683543"/>
                </a:cubicBezTo>
                <a:close/>
                <a:moveTo>
                  <a:pt x="899971" y="1683543"/>
                </a:moveTo>
                <a:cubicBezTo>
                  <a:pt x="906968" y="1683543"/>
                  <a:pt x="912640" y="1689215"/>
                  <a:pt x="912640" y="1696211"/>
                </a:cubicBezTo>
                <a:cubicBezTo>
                  <a:pt x="912640" y="1703208"/>
                  <a:pt x="906968" y="1708880"/>
                  <a:pt x="899971" y="1708880"/>
                </a:cubicBezTo>
                <a:cubicBezTo>
                  <a:pt x="892975" y="1708880"/>
                  <a:pt x="887303" y="1703208"/>
                  <a:pt x="887303" y="1696211"/>
                </a:cubicBezTo>
                <a:cubicBezTo>
                  <a:pt x="887303" y="1689215"/>
                  <a:pt x="892975" y="1683543"/>
                  <a:pt x="899971" y="1683543"/>
                </a:cubicBezTo>
                <a:close/>
                <a:moveTo>
                  <a:pt x="819580" y="1683543"/>
                </a:moveTo>
                <a:cubicBezTo>
                  <a:pt x="826577" y="1683543"/>
                  <a:pt x="832249" y="1689215"/>
                  <a:pt x="832249" y="1696211"/>
                </a:cubicBezTo>
                <a:cubicBezTo>
                  <a:pt x="832249" y="1703208"/>
                  <a:pt x="826577" y="1708880"/>
                  <a:pt x="819580" y="1708880"/>
                </a:cubicBezTo>
                <a:cubicBezTo>
                  <a:pt x="812584" y="1708880"/>
                  <a:pt x="806912" y="1703208"/>
                  <a:pt x="806912" y="1696211"/>
                </a:cubicBezTo>
                <a:cubicBezTo>
                  <a:pt x="806912" y="1689215"/>
                  <a:pt x="812584" y="1683543"/>
                  <a:pt x="819580" y="1683543"/>
                </a:cubicBezTo>
                <a:close/>
                <a:moveTo>
                  <a:pt x="739189" y="1683543"/>
                </a:moveTo>
                <a:cubicBezTo>
                  <a:pt x="746186" y="1683543"/>
                  <a:pt x="751857" y="1689215"/>
                  <a:pt x="751857" y="1696211"/>
                </a:cubicBezTo>
                <a:cubicBezTo>
                  <a:pt x="751857" y="1703208"/>
                  <a:pt x="746186" y="1708880"/>
                  <a:pt x="739189" y="1708880"/>
                </a:cubicBezTo>
                <a:cubicBezTo>
                  <a:pt x="732193" y="1708880"/>
                  <a:pt x="726521" y="1703208"/>
                  <a:pt x="726521" y="1696211"/>
                </a:cubicBezTo>
                <a:cubicBezTo>
                  <a:pt x="726521" y="1689215"/>
                  <a:pt x="732193" y="1683543"/>
                  <a:pt x="739189" y="1683543"/>
                </a:cubicBezTo>
                <a:close/>
                <a:moveTo>
                  <a:pt x="658798" y="1683543"/>
                </a:moveTo>
                <a:cubicBezTo>
                  <a:pt x="665795" y="1683543"/>
                  <a:pt x="671467" y="1689215"/>
                  <a:pt x="671467" y="1696211"/>
                </a:cubicBezTo>
                <a:cubicBezTo>
                  <a:pt x="671467" y="1703208"/>
                  <a:pt x="665795" y="1708880"/>
                  <a:pt x="658798" y="1708880"/>
                </a:cubicBezTo>
                <a:cubicBezTo>
                  <a:pt x="651802" y="1708880"/>
                  <a:pt x="646130" y="1703208"/>
                  <a:pt x="646130" y="1696211"/>
                </a:cubicBezTo>
                <a:cubicBezTo>
                  <a:pt x="646130" y="1689215"/>
                  <a:pt x="651802" y="1683543"/>
                  <a:pt x="658798" y="1683543"/>
                </a:cubicBezTo>
                <a:close/>
                <a:moveTo>
                  <a:pt x="578502" y="1683543"/>
                </a:moveTo>
                <a:cubicBezTo>
                  <a:pt x="585499" y="1683543"/>
                  <a:pt x="591170" y="1689215"/>
                  <a:pt x="591170" y="1696211"/>
                </a:cubicBezTo>
                <a:cubicBezTo>
                  <a:pt x="591170" y="1703208"/>
                  <a:pt x="585499" y="1708880"/>
                  <a:pt x="578502" y="1708880"/>
                </a:cubicBezTo>
                <a:cubicBezTo>
                  <a:pt x="571506" y="1708880"/>
                  <a:pt x="565834" y="1703208"/>
                  <a:pt x="565834" y="1696211"/>
                </a:cubicBezTo>
                <a:cubicBezTo>
                  <a:pt x="565834" y="1689215"/>
                  <a:pt x="571506" y="1683543"/>
                  <a:pt x="578502" y="1683543"/>
                </a:cubicBezTo>
                <a:close/>
                <a:moveTo>
                  <a:pt x="498111" y="1683543"/>
                </a:moveTo>
                <a:cubicBezTo>
                  <a:pt x="505108" y="1683543"/>
                  <a:pt x="510780" y="1689215"/>
                  <a:pt x="510780" y="1696211"/>
                </a:cubicBezTo>
                <a:cubicBezTo>
                  <a:pt x="510780" y="1703208"/>
                  <a:pt x="505108" y="1708880"/>
                  <a:pt x="498111" y="1708880"/>
                </a:cubicBezTo>
                <a:cubicBezTo>
                  <a:pt x="491115" y="1708880"/>
                  <a:pt x="485443" y="1703208"/>
                  <a:pt x="485443" y="1696211"/>
                </a:cubicBezTo>
                <a:cubicBezTo>
                  <a:pt x="485443" y="1689215"/>
                  <a:pt x="491115" y="1683543"/>
                  <a:pt x="498111" y="1683543"/>
                </a:cubicBezTo>
                <a:close/>
                <a:moveTo>
                  <a:pt x="417720" y="1683543"/>
                </a:moveTo>
                <a:cubicBezTo>
                  <a:pt x="424717" y="1683543"/>
                  <a:pt x="430388" y="1689215"/>
                  <a:pt x="430388" y="1696211"/>
                </a:cubicBezTo>
                <a:cubicBezTo>
                  <a:pt x="430388" y="1703208"/>
                  <a:pt x="424717" y="1708880"/>
                  <a:pt x="417720" y="1708880"/>
                </a:cubicBezTo>
                <a:cubicBezTo>
                  <a:pt x="410724" y="1708880"/>
                  <a:pt x="405052" y="1703208"/>
                  <a:pt x="405052" y="1696211"/>
                </a:cubicBezTo>
                <a:cubicBezTo>
                  <a:pt x="405052" y="1689215"/>
                  <a:pt x="410724" y="1683543"/>
                  <a:pt x="417720" y="1683543"/>
                </a:cubicBezTo>
                <a:close/>
                <a:moveTo>
                  <a:pt x="337329" y="1683543"/>
                </a:moveTo>
                <a:cubicBezTo>
                  <a:pt x="344326" y="1683543"/>
                  <a:pt x="349997" y="1689215"/>
                  <a:pt x="349997" y="1696211"/>
                </a:cubicBezTo>
                <a:cubicBezTo>
                  <a:pt x="349997" y="1703208"/>
                  <a:pt x="344326" y="1708880"/>
                  <a:pt x="337329" y="1708880"/>
                </a:cubicBezTo>
                <a:cubicBezTo>
                  <a:pt x="330333" y="1708880"/>
                  <a:pt x="324661" y="1703208"/>
                  <a:pt x="324661" y="1696211"/>
                </a:cubicBezTo>
                <a:cubicBezTo>
                  <a:pt x="324661" y="1689215"/>
                  <a:pt x="330333" y="1683543"/>
                  <a:pt x="337329" y="1683543"/>
                </a:cubicBezTo>
                <a:close/>
                <a:moveTo>
                  <a:pt x="257034" y="1683543"/>
                </a:moveTo>
                <a:cubicBezTo>
                  <a:pt x="264031" y="1683543"/>
                  <a:pt x="269702" y="1689215"/>
                  <a:pt x="269702" y="1696211"/>
                </a:cubicBezTo>
                <a:cubicBezTo>
                  <a:pt x="269702" y="1703208"/>
                  <a:pt x="264031" y="1708880"/>
                  <a:pt x="257034" y="1708880"/>
                </a:cubicBezTo>
                <a:cubicBezTo>
                  <a:pt x="250038" y="1708880"/>
                  <a:pt x="244366" y="1703208"/>
                  <a:pt x="244366" y="1696211"/>
                </a:cubicBezTo>
                <a:cubicBezTo>
                  <a:pt x="244366" y="1689215"/>
                  <a:pt x="250038" y="1683543"/>
                  <a:pt x="257034" y="1683543"/>
                </a:cubicBezTo>
                <a:close/>
                <a:moveTo>
                  <a:pt x="176643" y="1683543"/>
                </a:moveTo>
                <a:cubicBezTo>
                  <a:pt x="183640" y="1683543"/>
                  <a:pt x="189312" y="1689215"/>
                  <a:pt x="189312" y="1696211"/>
                </a:cubicBezTo>
                <a:cubicBezTo>
                  <a:pt x="189312" y="1703208"/>
                  <a:pt x="183640" y="1708880"/>
                  <a:pt x="176643" y="1708880"/>
                </a:cubicBezTo>
                <a:cubicBezTo>
                  <a:pt x="169647" y="1708880"/>
                  <a:pt x="163975" y="1703208"/>
                  <a:pt x="163975" y="1696211"/>
                </a:cubicBezTo>
                <a:cubicBezTo>
                  <a:pt x="163975" y="1689215"/>
                  <a:pt x="169647" y="1683543"/>
                  <a:pt x="176643" y="1683543"/>
                </a:cubicBezTo>
                <a:close/>
                <a:moveTo>
                  <a:pt x="2182752" y="1682421"/>
                </a:moveTo>
                <a:cubicBezTo>
                  <a:pt x="2187705" y="1682516"/>
                  <a:pt x="2192181" y="1685563"/>
                  <a:pt x="2194181" y="1690135"/>
                </a:cubicBezTo>
                <a:cubicBezTo>
                  <a:pt x="2191323" y="1696041"/>
                  <a:pt x="2188370" y="1701946"/>
                  <a:pt x="2185419" y="1707756"/>
                </a:cubicBezTo>
                <a:cubicBezTo>
                  <a:pt x="2184561" y="1707852"/>
                  <a:pt x="2183607" y="1707852"/>
                  <a:pt x="2182752" y="1707756"/>
                </a:cubicBezTo>
                <a:cubicBezTo>
                  <a:pt x="2175799" y="1707756"/>
                  <a:pt x="2170083" y="1702041"/>
                  <a:pt x="2170083" y="1695088"/>
                </a:cubicBezTo>
                <a:cubicBezTo>
                  <a:pt x="2170083" y="1688135"/>
                  <a:pt x="2175799" y="1682421"/>
                  <a:pt x="2182752" y="1682421"/>
                </a:cubicBezTo>
                <a:close/>
                <a:moveTo>
                  <a:pt x="93251" y="1682421"/>
                </a:moveTo>
                <a:cubicBezTo>
                  <a:pt x="100204" y="1682421"/>
                  <a:pt x="105920" y="1688135"/>
                  <a:pt x="105920" y="1695088"/>
                </a:cubicBezTo>
                <a:cubicBezTo>
                  <a:pt x="105634" y="1701851"/>
                  <a:pt x="100109" y="1707281"/>
                  <a:pt x="93251" y="1707281"/>
                </a:cubicBezTo>
                <a:cubicBezTo>
                  <a:pt x="92395" y="1707376"/>
                  <a:pt x="91442" y="1707376"/>
                  <a:pt x="90584" y="1707281"/>
                </a:cubicBezTo>
                <a:cubicBezTo>
                  <a:pt x="87633" y="1701471"/>
                  <a:pt x="84680" y="1695565"/>
                  <a:pt x="81822" y="1689660"/>
                </a:cubicBezTo>
                <a:cubicBezTo>
                  <a:pt x="83917" y="1685277"/>
                  <a:pt x="88393" y="1682421"/>
                  <a:pt x="93251" y="1682421"/>
                </a:cubicBezTo>
                <a:close/>
                <a:moveTo>
                  <a:pt x="2182751" y="1602220"/>
                </a:moveTo>
                <a:cubicBezTo>
                  <a:pt x="2189799" y="1602220"/>
                  <a:pt x="2195418" y="1607839"/>
                  <a:pt x="2195513" y="1614887"/>
                </a:cubicBezTo>
                <a:cubicBezTo>
                  <a:pt x="2195513" y="1614887"/>
                  <a:pt x="2195513" y="1614983"/>
                  <a:pt x="2195513" y="1614983"/>
                </a:cubicBezTo>
                <a:cubicBezTo>
                  <a:pt x="2195513" y="1622031"/>
                  <a:pt x="2189799" y="1627747"/>
                  <a:pt x="2182751" y="1627747"/>
                </a:cubicBezTo>
                <a:cubicBezTo>
                  <a:pt x="2175703" y="1627747"/>
                  <a:pt x="2169987" y="1622031"/>
                  <a:pt x="2169987" y="1614983"/>
                </a:cubicBezTo>
                <a:cubicBezTo>
                  <a:pt x="2169987" y="1607934"/>
                  <a:pt x="2175703" y="1602220"/>
                  <a:pt x="2182751" y="1602220"/>
                </a:cubicBezTo>
                <a:close/>
                <a:moveTo>
                  <a:pt x="2102361" y="1602220"/>
                </a:moveTo>
                <a:cubicBezTo>
                  <a:pt x="2109409" y="1602220"/>
                  <a:pt x="2115028" y="1607839"/>
                  <a:pt x="2115123" y="1614887"/>
                </a:cubicBezTo>
                <a:cubicBezTo>
                  <a:pt x="2115123" y="1614887"/>
                  <a:pt x="2115123" y="1614983"/>
                  <a:pt x="2115123" y="1614983"/>
                </a:cubicBezTo>
                <a:cubicBezTo>
                  <a:pt x="2115123" y="1622031"/>
                  <a:pt x="2109409" y="1627747"/>
                  <a:pt x="2102361" y="1627747"/>
                </a:cubicBezTo>
                <a:cubicBezTo>
                  <a:pt x="2095310" y="1627747"/>
                  <a:pt x="2089597" y="1622031"/>
                  <a:pt x="2089597" y="1614983"/>
                </a:cubicBezTo>
                <a:cubicBezTo>
                  <a:pt x="2089597" y="1607934"/>
                  <a:pt x="2095310" y="1602220"/>
                  <a:pt x="2102361" y="1602220"/>
                </a:cubicBezTo>
                <a:close/>
                <a:moveTo>
                  <a:pt x="2022063" y="1602220"/>
                </a:moveTo>
                <a:cubicBezTo>
                  <a:pt x="2029016" y="1602315"/>
                  <a:pt x="2034637" y="1607935"/>
                  <a:pt x="2034732" y="1614888"/>
                </a:cubicBezTo>
                <a:cubicBezTo>
                  <a:pt x="2034732" y="1614983"/>
                  <a:pt x="2034732" y="1614983"/>
                  <a:pt x="2034732" y="1615078"/>
                </a:cubicBezTo>
                <a:cubicBezTo>
                  <a:pt x="2034637" y="1622127"/>
                  <a:pt x="2028921" y="1627841"/>
                  <a:pt x="2021872" y="1627747"/>
                </a:cubicBezTo>
                <a:cubicBezTo>
                  <a:pt x="2014824" y="1627652"/>
                  <a:pt x="2009110" y="1621936"/>
                  <a:pt x="2009206" y="1614888"/>
                </a:cubicBezTo>
                <a:cubicBezTo>
                  <a:pt x="2009301" y="1607839"/>
                  <a:pt x="2015015" y="1602124"/>
                  <a:pt x="2022063" y="1602220"/>
                </a:cubicBezTo>
                <a:close/>
                <a:moveTo>
                  <a:pt x="1941672" y="1602220"/>
                </a:moveTo>
                <a:cubicBezTo>
                  <a:pt x="1948626" y="1602220"/>
                  <a:pt x="1954341" y="1607935"/>
                  <a:pt x="1954341" y="1614888"/>
                </a:cubicBezTo>
                <a:cubicBezTo>
                  <a:pt x="1954341" y="1614983"/>
                  <a:pt x="1954341" y="1614983"/>
                  <a:pt x="1954341" y="1615078"/>
                </a:cubicBezTo>
                <a:cubicBezTo>
                  <a:pt x="1954246" y="1622127"/>
                  <a:pt x="1948530" y="1627841"/>
                  <a:pt x="1941482" y="1627747"/>
                </a:cubicBezTo>
                <a:cubicBezTo>
                  <a:pt x="1934433" y="1627652"/>
                  <a:pt x="1928717" y="1621936"/>
                  <a:pt x="1928813" y="1614888"/>
                </a:cubicBezTo>
                <a:cubicBezTo>
                  <a:pt x="1928908" y="1607839"/>
                  <a:pt x="1934624" y="1602124"/>
                  <a:pt x="1941672" y="1602220"/>
                </a:cubicBezTo>
                <a:close/>
                <a:moveTo>
                  <a:pt x="1861282" y="1602220"/>
                </a:moveTo>
                <a:cubicBezTo>
                  <a:pt x="1868330" y="1602220"/>
                  <a:pt x="1873949" y="1607839"/>
                  <a:pt x="1874044" y="1614887"/>
                </a:cubicBezTo>
                <a:cubicBezTo>
                  <a:pt x="1874044" y="1614887"/>
                  <a:pt x="1874044" y="1614983"/>
                  <a:pt x="1874044" y="1614983"/>
                </a:cubicBezTo>
                <a:cubicBezTo>
                  <a:pt x="1874044" y="1622031"/>
                  <a:pt x="1868330" y="1627747"/>
                  <a:pt x="1861282" y="1627747"/>
                </a:cubicBezTo>
                <a:cubicBezTo>
                  <a:pt x="1854234" y="1627747"/>
                  <a:pt x="1848518" y="1622031"/>
                  <a:pt x="1848518" y="1614983"/>
                </a:cubicBezTo>
                <a:cubicBezTo>
                  <a:pt x="1848518" y="1607934"/>
                  <a:pt x="1854234" y="1602220"/>
                  <a:pt x="1861282" y="1602220"/>
                </a:cubicBezTo>
                <a:close/>
                <a:moveTo>
                  <a:pt x="1780985" y="1602220"/>
                </a:moveTo>
                <a:cubicBezTo>
                  <a:pt x="1787941" y="1602315"/>
                  <a:pt x="1793559" y="1607935"/>
                  <a:pt x="1793654" y="1614888"/>
                </a:cubicBezTo>
                <a:cubicBezTo>
                  <a:pt x="1793654" y="1614983"/>
                  <a:pt x="1793654" y="1614983"/>
                  <a:pt x="1793654" y="1615078"/>
                </a:cubicBezTo>
                <a:cubicBezTo>
                  <a:pt x="1793559" y="1622127"/>
                  <a:pt x="1787845" y="1627841"/>
                  <a:pt x="1780797" y="1627747"/>
                </a:cubicBezTo>
                <a:cubicBezTo>
                  <a:pt x="1773748" y="1627652"/>
                  <a:pt x="1768032" y="1621936"/>
                  <a:pt x="1768128" y="1614888"/>
                </a:cubicBezTo>
                <a:cubicBezTo>
                  <a:pt x="1768223" y="1607839"/>
                  <a:pt x="1773937" y="1602124"/>
                  <a:pt x="1780985" y="1602220"/>
                </a:cubicBezTo>
                <a:close/>
                <a:moveTo>
                  <a:pt x="1700594" y="1602220"/>
                </a:moveTo>
                <a:cubicBezTo>
                  <a:pt x="1707547" y="1602315"/>
                  <a:pt x="1713168" y="1607935"/>
                  <a:pt x="1713263" y="1614888"/>
                </a:cubicBezTo>
                <a:cubicBezTo>
                  <a:pt x="1713263" y="1614983"/>
                  <a:pt x="1713263" y="1614983"/>
                  <a:pt x="1713263" y="1615078"/>
                </a:cubicBezTo>
                <a:cubicBezTo>
                  <a:pt x="1713168" y="1622127"/>
                  <a:pt x="1707452" y="1627841"/>
                  <a:pt x="1700403" y="1627747"/>
                </a:cubicBezTo>
                <a:cubicBezTo>
                  <a:pt x="1693355" y="1627652"/>
                  <a:pt x="1687641" y="1621936"/>
                  <a:pt x="1687737" y="1614888"/>
                </a:cubicBezTo>
                <a:cubicBezTo>
                  <a:pt x="1687832" y="1607839"/>
                  <a:pt x="1693546" y="1602124"/>
                  <a:pt x="1700594" y="1602220"/>
                </a:cubicBezTo>
                <a:close/>
                <a:moveTo>
                  <a:pt x="1620204" y="1602220"/>
                </a:moveTo>
                <a:cubicBezTo>
                  <a:pt x="1627158" y="1602220"/>
                  <a:pt x="1632873" y="1607935"/>
                  <a:pt x="1632873" y="1614888"/>
                </a:cubicBezTo>
                <a:cubicBezTo>
                  <a:pt x="1632873" y="1614983"/>
                  <a:pt x="1632873" y="1614983"/>
                  <a:pt x="1632873" y="1615078"/>
                </a:cubicBezTo>
                <a:cubicBezTo>
                  <a:pt x="1632778" y="1622127"/>
                  <a:pt x="1627062" y="1627841"/>
                  <a:pt x="1620014" y="1627747"/>
                </a:cubicBezTo>
                <a:cubicBezTo>
                  <a:pt x="1612965" y="1627652"/>
                  <a:pt x="1607249" y="1621936"/>
                  <a:pt x="1607345" y="1614888"/>
                </a:cubicBezTo>
                <a:cubicBezTo>
                  <a:pt x="1607440" y="1607839"/>
                  <a:pt x="1613156" y="1602124"/>
                  <a:pt x="1620204" y="1602220"/>
                </a:cubicBezTo>
                <a:close/>
                <a:moveTo>
                  <a:pt x="1539814" y="1602220"/>
                </a:moveTo>
                <a:cubicBezTo>
                  <a:pt x="1546862" y="1602220"/>
                  <a:pt x="1552481" y="1607839"/>
                  <a:pt x="1552576" y="1614887"/>
                </a:cubicBezTo>
                <a:cubicBezTo>
                  <a:pt x="1552576" y="1614887"/>
                  <a:pt x="1552576" y="1614983"/>
                  <a:pt x="1552576" y="1614983"/>
                </a:cubicBezTo>
                <a:cubicBezTo>
                  <a:pt x="1552576" y="1622031"/>
                  <a:pt x="1546862" y="1627747"/>
                  <a:pt x="1539814" y="1627747"/>
                </a:cubicBezTo>
                <a:cubicBezTo>
                  <a:pt x="1532766" y="1627747"/>
                  <a:pt x="1527050" y="1622031"/>
                  <a:pt x="1527050" y="1614983"/>
                </a:cubicBezTo>
                <a:cubicBezTo>
                  <a:pt x="1527050" y="1607934"/>
                  <a:pt x="1532766" y="1602220"/>
                  <a:pt x="1539814" y="1602220"/>
                </a:cubicBezTo>
                <a:close/>
                <a:moveTo>
                  <a:pt x="1459423" y="1602220"/>
                </a:moveTo>
                <a:cubicBezTo>
                  <a:pt x="1466471" y="1602220"/>
                  <a:pt x="1472090" y="1607839"/>
                  <a:pt x="1472185" y="1614887"/>
                </a:cubicBezTo>
                <a:cubicBezTo>
                  <a:pt x="1472185" y="1614887"/>
                  <a:pt x="1472185" y="1614983"/>
                  <a:pt x="1472185" y="1614983"/>
                </a:cubicBezTo>
                <a:cubicBezTo>
                  <a:pt x="1472185" y="1622031"/>
                  <a:pt x="1466471" y="1627747"/>
                  <a:pt x="1459423" y="1627747"/>
                </a:cubicBezTo>
                <a:cubicBezTo>
                  <a:pt x="1452372" y="1627747"/>
                  <a:pt x="1446659" y="1622031"/>
                  <a:pt x="1446659" y="1614983"/>
                </a:cubicBezTo>
                <a:cubicBezTo>
                  <a:pt x="1446659" y="1607934"/>
                  <a:pt x="1452372" y="1602220"/>
                  <a:pt x="1459423" y="1602220"/>
                </a:cubicBezTo>
                <a:close/>
                <a:moveTo>
                  <a:pt x="1379126" y="1602220"/>
                </a:moveTo>
                <a:cubicBezTo>
                  <a:pt x="1386079" y="1602315"/>
                  <a:pt x="1391700" y="1607935"/>
                  <a:pt x="1391795" y="1614888"/>
                </a:cubicBezTo>
                <a:cubicBezTo>
                  <a:pt x="1391795" y="1614983"/>
                  <a:pt x="1391795" y="1614983"/>
                  <a:pt x="1391795" y="1615078"/>
                </a:cubicBezTo>
                <a:cubicBezTo>
                  <a:pt x="1391700" y="1622127"/>
                  <a:pt x="1385984" y="1627841"/>
                  <a:pt x="1378935" y="1627747"/>
                </a:cubicBezTo>
                <a:cubicBezTo>
                  <a:pt x="1371887" y="1627652"/>
                  <a:pt x="1366173" y="1621936"/>
                  <a:pt x="1366269" y="1614888"/>
                </a:cubicBezTo>
                <a:cubicBezTo>
                  <a:pt x="1366364" y="1607839"/>
                  <a:pt x="1372078" y="1602124"/>
                  <a:pt x="1379126" y="1602220"/>
                </a:cubicBezTo>
                <a:close/>
                <a:moveTo>
                  <a:pt x="1298735" y="1602220"/>
                </a:moveTo>
                <a:cubicBezTo>
                  <a:pt x="1305689" y="1602220"/>
                  <a:pt x="1311404" y="1607935"/>
                  <a:pt x="1311404" y="1614888"/>
                </a:cubicBezTo>
                <a:cubicBezTo>
                  <a:pt x="1311404" y="1614983"/>
                  <a:pt x="1311404" y="1614983"/>
                  <a:pt x="1311404" y="1615078"/>
                </a:cubicBezTo>
                <a:cubicBezTo>
                  <a:pt x="1311309" y="1622127"/>
                  <a:pt x="1305593" y="1627841"/>
                  <a:pt x="1298545" y="1627747"/>
                </a:cubicBezTo>
                <a:cubicBezTo>
                  <a:pt x="1291496" y="1627652"/>
                  <a:pt x="1285780" y="1621936"/>
                  <a:pt x="1285876" y="1614888"/>
                </a:cubicBezTo>
                <a:cubicBezTo>
                  <a:pt x="1285971" y="1607839"/>
                  <a:pt x="1291687" y="1602124"/>
                  <a:pt x="1298735" y="1602220"/>
                </a:cubicBezTo>
                <a:close/>
                <a:moveTo>
                  <a:pt x="1218345" y="1602220"/>
                </a:moveTo>
                <a:cubicBezTo>
                  <a:pt x="1225393" y="1602220"/>
                  <a:pt x="1231012" y="1607839"/>
                  <a:pt x="1231107" y="1614887"/>
                </a:cubicBezTo>
                <a:cubicBezTo>
                  <a:pt x="1231107" y="1614887"/>
                  <a:pt x="1231107" y="1614983"/>
                  <a:pt x="1231107" y="1614983"/>
                </a:cubicBezTo>
                <a:cubicBezTo>
                  <a:pt x="1231107" y="1622031"/>
                  <a:pt x="1225393" y="1627747"/>
                  <a:pt x="1218345" y="1627747"/>
                </a:cubicBezTo>
                <a:cubicBezTo>
                  <a:pt x="1211297" y="1627747"/>
                  <a:pt x="1205581" y="1622031"/>
                  <a:pt x="1205581" y="1614983"/>
                </a:cubicBezTo>
                <a:cubicBezTo>
                  <a:pt x="1205581" y="1607934"/>
                  <a:pt x="1211297" y="1602220"/>
                  <a:pt x="1218345" y="1602220"/>
                </a:cubicBezTo>
                <a:close/>
                <a:moveTo>
                  <a:pt x="1138047" y="1602220"/>
                </a:moveTo>
                <a:cubicBezTo>
                  <a:pt x="1145003" y="1602315"/>
                  <a:pt x="1150621" y="1607935"/>
                  <a:pt x="1150716" y="1614888"/>
                </a:cubicBezTo>
                <a:cubicBezTo>
                  <a:pt x="1150716" y="1614983"/>
                  <a:pt x="1150716" y="1614983"/>
                  <a:pt x="1150716" y="1615078"/>
                </a:cubicBezTo>
                <a:cubicBezTo>
                  <a:pt x="1150621" y="1622127"/>
                  <a:pt x="1144907" y="1627841"/>
                  <a:pt x="1137859" y="1627747"/>
                </a:cubicBezTo>
                <a:cubicBezTo>
                  <a:pt x="1130810" y="1627652"/>
                  <a:pt x="1125094" y="1621936"/>
                  <a:pt x="1125190" y="1614888"/>
                </a:cubicBezTo>
                <a:cubicBezTo>
                  <a:pt x="1125285" y="1607839"/>
                  <a:pt x="1130999" y="1602124"/>
                  <a:pt x="1138047" y="1602220"/>
                </a:cubicBezTo>
                <a:close/>
                <a:moveTo>
                  <a:pt x="1057657" y="1602220"/>
                </a:moveTo>
                <a:cubicBezTo>
                  <a:pt x="1064610" y="1602315"/>
                  <a:pt x="1070231" y="1607935"/>
                  <a:pt x="1070326" y="1614888"/>
                </a:cubicBezTo>
                <a:cubicBezTo>
                  <a:pt x="1070326" y="1614983"/>
                  <a:pt x="1070326" y="1614983"/>
                  <a:pt x="1070326" y="1615078"/>
                </a:cubicBezTo>
                <a:cubicBezTo>
                  <a:pt x="1070231" y="1622127"/>
                  <a:pt x="1064515" y="1627841"/>
                  <a:pt x="1057466" y="1627747"/>
                </a:cubicBezTo>
                <a:cubicBezTo>
                  <a:pt x="1050418" y="1627652"/>
                  <a:pt x="1044704" y="1621936"/>
                  <a:pt x="1044800" y="1614888"/>
                </a:cubicBezTo>
                <a:cubicBezTo>
                  <a:pt x="1044895" y="1607839"/>
                  <a:pt x="1050609" y="1602124"/>
                  <a:pt x="1057657" y="1602220"/>
                </a:cubicBezTo>
                <a:close/>
                <a:moveTo>
                  <a:pt x="977266" y="1602220"/>
                </a:moveTo>
                <a:cubicBezTo>
                  <a:pt x="984220" y="1602220"/>
                  <a:pt x="989935" y="1607935"/>
                  <a:pt x="989935" y="1614888"/>
                </a:cubicBezTo>
                <a:cubicBezTo>
                  <a:pt x="989935" y="1614983"/>
                  <a:pt x="989935" y="1614983"/>
                  <a:pt x="989935" y="1615078"/>
                </a:cubicBezTo>
                <a:cubicBezTo>
                  <a:pt x="989840" y="1622127"/>
                  <a:pt x="984124" y="1627841"/>
                  <a:pt x="977076" y="1627747"/>
                </a:cubicBezTo>
                <a:cubicBezTo>
                  <a:pt x="970027" y="1627652"/>
                  <a:pt x="964311" y="1621936"/>
                  <a:pt x="964407" y="1614888"/>
                </a:cubicBezTo>
                <a:cubicBezTo>
                  <a:pt x="964502" y="1607839"/>
                  <a:pt x="970218" y="1602124"/>
                  <a:pt x="977266" y="1602220"/>
                </a:cubicBezTo>
                <a:close/>
                <a:moveTo>
                  <a:pt x="896876" y="1602220"/>
                </a:moveTo>
                <a:cubicBezTo>
                  <a:pt x="903924" y="1602220"/>
                  <a:pt x="909543" y="1607839"/>
                  <a:pt x="909638" y="1614887"/>
                </a:cubicBezTo>
                <a:cubicBezTo>
                  <a:pt x="909638" y="1614887"/>
                  <a:pt x="909638" y="1614983"/>
                  <a:pt x="909638" y="1614983"/>
                </a:cubicBezTo>
                <a:cubicBezTo>
                  <a:pt x="909638" y="1622031"/>
                  <a:pt x="903924" y="1627747"/>
                  <a:pt x="896876" y="1627747"/>
                </a:cubicBezTo>
                <a:cubicBezTo>
                  <a:pt x="889828" y="1627747"/>
                  <a:pt x="884112" y="1622031"/>
                  <a:pt x="884112" y="1614983"/>
                </a:cubicBezTo>
                <a:cubicBezTo>
                  <a:pt x="884112" y="1607934"/>
                  <a:pt x="889828" y="1602220"/>
                  <a:pt x="896876" y="1602220"/>
                </a:cubicBezTo>
                <a:close/>
                <a:moveTo>
                  <a:pt x="816486" y="1602220"/>
                </a:moveTo>
                <a:cubicBezTo>
                  <a:pt x="823534" y="1602220"/>
                  <a:pt x="829153" y="1607839"/>
                  <a:pt x="829248" y="1614887"/>
                </a:cubicBezTo>
                <a:cubicBezTo>
                  <a:pt x="829248" y="1614887"/>
                  <a:pt x="829248" y="1614983"/>
                  <a:pt x="829248" y="1614983"/>
                </a:cubicBezTo>
                <a:cubicBezTo>
                  <a:pt x="829248" y="1622031"/>
                  <a:pt x="823534" y="1627747"/>
                  <a:pt x="816486" y="1627747"/>
                </a:cubicBezTo>
                <a:cubicBezTo>
                  <a:pt x="809435" y="1627747"/>
                  <a:pt x="803722" y="1622031"/>
                  <a:pt x="803722" y="1614983"/>
                </a:cubicBezTo>
                <a:cubicBezTo>
                  <a:pt x="803722" y="1607934"/>
                  <a:pt x="809435" y="1602220"/>
                  <a:pt x="816486" y="1602220"/>
                </a:cubicBezTo>
                <a:close/>
                <a:moveTo>
                  <a:pt x="736188" y="1602220"/>
                </a:moveTo>
                <a:cubicBezTo>
                  <a:pt x="743141" y="1602315"/>
                  <a:pt x="748762" y="1607935"/>
                  <a:pt x="748857" y="1614888"/>
                </a:cubicBezTo>
                <a:cubicBezTo>
                  <a:pt x="748857" y="1614983"/>
                  <a:pt x="748857" y="1614983"/>
                  <a:pt x="748857" y="1615078"/>
                </a:cubicBezTo>
                <a:cubicBezTo>
                  <a:pt x="748762" y="1622127"/>
                  <a:pt x="743046" y="1627841"/>
                  <a:pt x="735997" y="1627747"/>
                </a:cubicBezTo>
                <a:cubicBezTo>
                  <a:pt x="728949" y="1627652"/>
                  <a:pt x="723235" y="1621936"/>
                  <a:pt x="723331" y="1614888"/>
                </a:cubicBezTo>
                <a:cubicBezTo>
                  <a:pt x="723426" y="1607839"/>
                  <a:pt x="729140" y="1602124"/>
                  <a:pt x="736188" y="1602220"/>
                </a:cubicBezTo>
                <a:close/>
                <a:moveTo>
                  <a:pt x="655797" y="1602220"/>
                </a:moveTo>
                <a:cubicBezTo>
                  <a:pt x="662751" y="1602220"/>
                  <a:pt x="668466" y="1607935"/>
                  <a:pt x="668466" y="1614888"/>
                </a:cubicBezTo>
                <a:cubicBezTo>
                  <a:pt x="668466" y="1614983"/>
                  <a:pt x="668466" y="1614983"/>
                  <a:pt x="668466" y="1615078"/>
                </a:cubicBezTo>
                <a:cubicBezTo>
                  <a:pt x="668371" y="1622127"/>
                  <a:pt x="662655" y="1627841"/>
                  <a:pt x="655607" y="1627747"/>
                </a:cubicBezTo>
                <a:cubicBezTo>
                  <a:pt x="648558" y="1627652"/>
                  <a:pt x="642842" y="1621936"/>
                  <a:pt x="642938" y="1614888"/>
                </a:cubicBezTo>
                <a:cubicBezTo>
                  <a:pt x="643033" y="1607839"/>
                  <a:pt x="648749" y="1602124"/>
                  <a:pt x="655797" y="1602220"/>
                </a:cubicBezTo>
                <a:close/>
                <a:moveTo>
                  <a:pt x="575407" y="1602220"/>
                </a:moveTo>
                <a:cubicBezTo>
                  <a:pt x="582455" y="1602220"/>
                  <a:pt x="588074" y="1607839"/>
                  <a:pt x="588169" y="1614887"/>
                </a:cubicBezTo>
                <a:cubicBezTo>
                  <a:pt x="588169" y="1614887"/>
                  <a:pt x="588169" y="1614983"/>
                  <a:pt x="588169" y="1614983"/>
                </a:cubicBezTo>
                <a:cubicBezTo>
                  <a:pt x="588169" y="1622031"/>
                  <a:pt x="582455" y="1627747"/>
                  <a:pt x="575407" y="1627747"/>
                </a:cubicBezTo>
                <a:cubicBezTo>
                  <a:pt x="568359" y="1627747"/>
                  <a:pt x="562643" y="1622031"/>
                  <a:pt x="562643" y="1614983"/>
                </a:cubicBezTo>
                <a:cubicBezTo>
                  <a:pt x="562643" y="1607934"/>
                  <a:pt x="568359" y="1602220"/>
                  <a:pt x="575407" y="1602220"/>
                </a:cubicBezTo>
                <a:close/>
                <a:moveTo>
                  <a:pt x="495110" y="1602220"/>
                </a:moveTo>
                <a:cubicBezTo>
                  <a:pt x="502066" y="1602315"/>
                  <a:pt x="507684" y="1607935"/>
                  <a:pt x="507779" y="1614888"/>
                </a:cubicBezTo>
                <a:cubicBezTo>
                  <a:pt x="507779" y="1614983"/>
                  <a:pt x="507779" y="1614983"/>
                  <a:pt x="507779" y="1615078"/>
                </a:cubicBezTo>
                <a:cubicBezTo>
                  <a:pt x="507684" y="1622127"/>
                  <a:pt x="501970" y="1627841"/>
                  <a:pt x="494922" y="1627747"/>
                </a:cubicBezTo>
                <a:cubicBezTo>
                  <a:pt x="487873" y="1627652"/>
                  <a:pt x="482157" y="1621936"/>
                  <a:pt x="482253" y="1614888"/>
                </a:cubicBezTo>
                <a:cubicBezTo>
                  <a:pt x="482348" y="1607839"/>
                  <a:pt x="488062" y="1602124"/>
                  <a:pt x="495110" y="1602220"/>
                </a:cubicBezTo>
                <a:close/>
                <a:moveTo>
                  <a:pt x="414719" y="1602220"/>
                </a:moveTo>
                <a:cubicBezTo>
                  <a:pt x="421672" y="1602315"/>
                  <a:pt x="427293" y="1607935"/>
                  <a:pt x="427388" y="1614888"/>
                </a:cubicBezTo>
                <a:cubicBezTo>
                  <a:pt x="427388" y="1614983"/>
                  <a:pt x="427388" y="1614983"/>
                  <a:pt x="427388" y="1615078"/>
                </a:cubicBezTo>
                <a:cubicBezTo>
                  <a:pt x="427293" y="1622127"/>
                  <a:pt x="421577" y="1627841"/>
                  <a:pt x="414528" y="1627747"/>
                </a:cubicBezTo>
                <a:cubicBezTo>
                  <a:pt x="407480" y="1627652"/>
                  <a:pt x="401766" y="1621936"/>
                  <a:pt x="401862" y="1614888"/>
                </a:cubicBezTo>
                <a:cubicBezTo>
                  <a:pt x="401957" y="1607839"/>
                  <a:pt x="407671" y="1602124"/>
                  <a:pt x="414719" y="1602220"/>
                </a:cubicBezTo>
                <a:close/>
                <a:moveTo>
                  <a:pt x="334329" y="1602220"/>
                </a:moveTo>
                <a:cubicBezTo>
                  <a:pt x="341283" y="1602220"/>
                  <a:pt x="346998" y="1607935"/>
                  <a:pt x="346998" y="1614888"/>
                </a:cubicBezTo>
                <a:cubicBezTo>
                  <a:pt x="346998" y="1614983"/>
                  <a:pt x="346998" y="1614983"/>
                  <a:pt x="346998" y="1615078"/>
                </a:cubicBezTo>
                <a:cubicBezTo>
                  <a:pt x="346903" y="1622127"/>
                  <a:pt x="341187" y="1627841"/>
                  <a:pt x="334139" y="1627747"/>
                </a:cubicBezTo>
                <a:cubicBezTo>
                  <a:pt x="327090" y="1627652"/>
                  <a:pt x="321374" y="1621936"/>
                  <a:pt x="321470" y="1614888"/>
                </a:cubicBezTo>
                <a:cubicBezTo>
                  <a:pt x="321565" y="1607839"/>
                  <a:pt x="327281" y="1602124"/>
                  <a:pt x="334329" y="1602220"/>
                </a:cubicBezTo>
                <a:close/>
                <a:moveTo>
                  <a:pt x="253939" y="1602220"/>
                </a:moveTo>
                <a:cubicBezTo>
                  <a:pt x="260987" y="1602220"/>
                  <a:pt x="266606" y="1607839"/>
                  <a:pt x="266701" y="1614887"/>
                </a:cubicBezTo>
                <a:cubicBezTo>
                  <a:pt x="266701" y="1614887"/>
                  <a:pt x="266701" y="1614983"/>
                  <a:pt x="266701" y="1614983"/>
                </a:cubicBezTo>
                <a:cubicBezTo>
                  <a:pt x="266701" y="1622031"/>
                  <a:pt x="260987" y="1627747"/>
                  <a:pt x="253939" y="1627747"/>
                </a:cubicBezTo>
                <a:cubicBezTo>
                  <a:pt x="246891" y="1627747"/>
                  <a:pt x="241175" y="1622031"/>
                  <a:pt x="241175" y="1614983"/>
                </a:cubicBezTo>
                <a:cubicBezTo>
                  <a:pt x="241175" y="1607934"/>
                  <a:pt x="246891" y="1602220"/>
                  <a:pt x="253939" y="1602220"/>
                </a:cubicBezTo>
                <a:close/>
                <a:moveTo>
                  <a:pt x="173548" y="1602220"/>
                </a:moveTo>
                <a:cubicBezTo>
                  <a:pt x="180596" y="1602220"/>
                  <a:pt x="186215" y="1607839"/>
                  <a:pt x="186310" y="1614887"/>
                </a:cubicBezTo>
                <a:cubicBezTo>
                  <a:pt x="186310" y="1614887"/>
                  <a:pt x="186310" y="1614983"/>
                  <a:pt x="186310" y="1614983"/>
                </a:cubicBezTo>
                <a:cubicBezTo>
                  <a:pt x="186310" y="1622031"/>
                  <a:pt x="180596" y="1627747"/>
                  <a:pt x="173548" y="1627747"/>
                </a:cubicBezTo>
                <a:cubicBezTo>
                  <a:pt x="166497" y="1627747"/>
                  <a:pt x="160784" y="1622031"/>
                  <a:pt x="160784" y="1614983"/>
                </a:cubicBezTo>
                <a:cubicBezTo>
                  <a:pt x="160784" y="1607934"/>
                  <a:pt x="166497" y="1602220"/>
                  <a:pt x="173548" y="1602220"/>
                </a:cubicBezTo>
                <a:close/>
                <a:moveTo>
                  <a:pt x="93251" y="1602220"/>
                </a:moveTo>
                <a:cubicBezTo>
                  <a:pt x="100204" y="1602315"/>
                  <a:pt x="105825" y="1607935"/>
                  <a:pt x="105920" y="1614888"/>
                </a:cubicBezTo>
                <a:cubicBezTo>
                  <a:pt x="105920" y="1614983"/>
                  <a:pt x="105920" y="1614983"/>
                  <a:pt x="105920" y="1615078"/>
                </a:cubicBezTo>
                <a:cubicBezTo>
                  <a:pt x="105825" y="1622127"/>
                  <a:pt x="100109" y="1627841"/>
                  <a:pt x="93060" y="1627747"/>
                </a:cubicBezTo>
                <a:cubicBezTo>
                  <a:pt x="86012" y="1627652"/>
                  <a:pt x="80298" y="1621936"/>
                  <a:pt x="80394" y="1614888"/>
                </a:cubicBezTo>
                <a:cubicBezTo>
                  <a:pt x="80489" y="1607839"/>
                  <a:pt x="86203" y="1602124"/>
                  <a:pt x="93251" y="1602220"/>
                </a:cubicBezTo>
                <a:close/>
                <a:moveTo>
                  <a:pt x="2260570" y="1522591"/>
                </a:moveTo>
                <a:cubicBezTo>
                  <a:pt x="2258379" y="1529544"/>
                  <a:pt x="2256189" y="1536401"/>
                  <a:pt x="2253903" y="1543260"/>
                </a:cubicBezTo>
                <a:cubicBezTo>
                  <a:pt x="2251712" y="1540973"/>
                  <a:pt x="2250473" y="1537926"/>
                  <a:pt x="2250473" y="1534783"/>
                </a:cubicBezTo>
                <a:cubicBezTo>
                  <a:pt x="2250568" y="1528877"/>
                  <a:pt x="2254761" y="1523734"/>
                  <a:pt x="2260570" y="1522591"/>
                </a:cubicBezTo>
                <a:close/>
                <a:moveTo>
                  <a:pt x="15242" y="1522591"/>
                </a:moveTo>
                <a:cubicBezTo>
                  <a:pt x="21053" y="1523734"/>
                  <a:pt x="25243" y="1528877"/>
                  <a:pt x="25339" y="1534783"/>
                </a:cubicBezTo>
                <a:cubicBezTo>
                  <a:pt x="25339" y="1537926"/>
                  <a:pt x="24099" y="1540973"/>
                  <a:pt x="21909" y="1543260"/>
                </a:cubicBezTo>
                <a:cubicBezTo>
                  <a:pt x="19623" y="1536401"/>
                  <a:pt x="17432" y="1529544"/>
                  <a:pt x="15242" y="1522591"/>
                </a:cubicBezTo>
                <a:close/>
                <a:moveTo>
                  <a:pt x="2182751" y="1522019"/>
                </a:moveTo>
                <a:cubicBezTo>
                  <a:pt x="2189799" y="1522019"/>
                  <a:pt x="2195513" y="1527735"/>
                  <a:pt x="2195513" y="1534783"/>
                </a:cubicBezTo>
                <a:cubicBezTo>
                  <a:pt x="2195513" y="1541831"/>
                  <a:pt x="2189799" y="1547546"/>
                  <a:pt x="2182751" y="1547546"/>
                </a:cubicBezTo>
                <a:cubicBezTo>
                  <a:pt x="2175703" y="1547546"/>
                  <a:pt x="2169987" y="1541831"/>
                  <a:pt x="2169987" y="1534783"/>
                </a:cubicBezTo>
                <a:cubicBezTo>
                  <a:pt x="2169987" y="1527735"/>
                  <a:pt x="2175703" y="1522019"/>
                  <a:pt x="2182751" y="1522019"/>
                </a:cubicBezTo>
                <a:close/>
                <a:moveTo>
                  <a:pt x="2102361" y="1522019"/>
                </a:moveTo>
                <a:cubicBezTo>
                  <a:pt x="2109409" y="1522019"/>
                  <a:pt x="2115123" y="1527735"/>
                  <a:pt x="2115123" y="1534783"/>
                </a:cubicBezTo>
                <a:cubicBezTo>
                  <a:pt x="2115123" y="1541831"/>
                  <a:pt x="2109409" y="1547546"/>
                  <a:pt x="2102361" y="1547546"/>
                </a:cubicBezTo>
                <a:cubicBezTo>
                  <a:pt x="2095310" y="1547546"/>
                  <a:pt x="2089597" y="1541831"/>
                  <a:pt x="2089597" y="1534783"/>
                </a:cubicBezTo>
                <a:cubicBezTo>
                  <a:pt x="2089597" y="1527735"/>
                  <a:pt x="2095310" y="1522019"/>
                  <a:pt x="2102361" y="1522019"/>
                </a:cubicBezTo>
                <a:close/>
                <a:moveTo>
                  <a:pt x="2022063" y="1522019"/>
                </a:moveTo>
                <a:cubicBezTo>
                  <a:pt x="2029112" y="1522114"/>
                  <a:pt x="2034732" y="1527735"/>
                  <a:pt x="2034732" y="1534783"/>
                </a:cubicBezTo>
                <a:cubicBezTo>
                  <a:pt x="2034732" y="1534783"/>
                  <a:pt x="2034732" y="1534878"/>
                  <a:pt x="2034732" y="1534878"/>
                </a:cubicBezTo>
                <a:cubicBezTo>
                  <a:pt x="2034637" y="1541927"/>
                  <a:pt x="2028921" y="1547642"/>
                  <a:pt x="2021872" y="1547546"/>
                </a:cubicBezTo>
                <a:cubicBezTo>
                  <a:pt x="2014824" y="1547451"/>
                  <a:pt x="2009110" y="1541736"/>
                  <a:pt x="2009206" y="1534688"/>
                </a:cubicBezTo>
                <a:cubicBezTo>
                  <a:pt x="2009301" y="1527639"/>
                  <a:pt x="2015015" y="1521923"/>
                  <a:pt x="2022063" y="1522019"/>
                </a:cubicBezTo>
                <a:close/>
                <a:moveTo>
                  <a:pt x="1941672" y="1522019"/>
                </a:moveTo>
                <a:cubicBezTo>
                  <a:pt x="1941672" y="1522019"/>
                  <a:pt x="1941768" y="1522019"/>
                  <a:pt x="1941768" y="1522019"/>
                </a:cubicBezTo>
                <a:cubicBezTo>
                  <a:pt x="1948721" y="1522114"/>
                  <a:pt x="1954437" y="1527829"/>
                  <a:pt x="1954341" y="1534783"/>
                </a:cubicBezTo>
                <a:cubicBezTo>
                  <a:pt x="1954341" y="1534783"/>
                  <a:pt x="1954341" y="1534878"/>
                  <a:pt x="1954341" y="1534878"/>
                </a:cubicBezTo>
                <a:cubicBezTo>
                  <a:pt x="1954246" y="1541927"/>
                  <a:pt x="1948530" y="1547642"/>
                  <a:pt x="1941482" y="1547546"/>
                </a:cubicBezTo>
                <a:cubicBezTo>
                  <a:pt x="1934433" y="1547451"/>
                  <a:pt x="1928717" y="1541736"/>
                  <a:pt x="1928813" y="1534688"/>
                </a:cubicBezTo>
                <a:cubicBezTo>
                  <a:pt x="1928908" y="1527639"/>
                  <a:pt x="1934624" y="1521923"/>
                  <a:pt x="1941672" y="1522019"/>
                </a:cubicBezTo>
                <a:close/>
                <a:moveTo>
                  <a:pt x="1861282" y="1522019"/>
                </a:moveTo>
                <a:cubicBezTo>
                  <a:pt x="1868330" y="1522019"/>
                  <a:pt x="1874044" y="1527735"/>
                  <a:pt x="1874044" y="1534783"/>
                </a:cubicBezTo>
                <a:cubicBezTo>
                  <a:pt x="1874044" y="1541831"/>
                  <a:pt x="1868330" y="1547546"/>
                  <a:pt x="1861282" y="1547546"/>
                </a:cubicBezTo>
                <a:cubicBezTo>
                  <a:pt x="1854234" y="1547546"/>
                  <a:pt x="1848518" y="1541831"/>
                  <a:pt x="1848518" y="1534783"/>
                </a:cubicBezTo>
                <a:cubicBezTo>
                  <a:pt x="1848518" y="1527735"/>
                  <a:pt x="1854234" y="1522019"/>
                  <a:pt x="1861282" y="1522019"/>
                </a:cubicBezTo>
                <a:close/>
                <a:moveTo>
                  <a:pt x="1780985" y="1522019"/>
                </a:moveTo>
                <a:cubicBezTo>
                  <a:pt x="1788036" y="1522114"/>
                  <a:pt x="1793654" y="1527735"/>
                  <a:pt x="1793654" y="1534783"/>
                </a:cubicBezTo>
                <a:cubicBezTo>
                  <a:pt x="1793654" y="1534783"/>
                  <a:pt x="1793654" y="1534878"/>
                  <a:pt x="1793654" y="1534878"/>
                </a:cubicBezTo>
                <a:cubicBezTo>
                  <a:pt x="1793559" y="1541927"/>
                  <a:pt x="1787845" y="1547642"/>
                  <a:pt x="1780797" y="1547546"/>
                </a:cubicBezTo>
                <a:cubicBezTo>
                  <a:pt x="1773748" y="1547451"/>
                  <a:pt x="1768032" y="1541736"/>
                  <a:pt x="1768128" y="1534688"/>
                </a:cubicBezTo>
                <a:cubicBezTo>
                  <a:pt x="1768223" y="1527639"/>
                  <a:pt x="1773937" y="1521923"/>
                  <a:pt x="1780985" y="1522019"/>
                </a:cubicBezTo>
                <a:close/>
                <a:moveTo>
                  <a:pt x="1700594" y="1522019"/>
                </a:moveTo>
                <a:cubicBezTo>
                  <a:pt x="1707643" y="1522114"/>
                  <a:pt x="1713263" y="1527735"/>
                  <a:pt x="1713263" y="1534783"/>
                </a:cubicBezTo>
                <a:cubicBezTo>
                  <a:pt x="1713263" y="1534783"/>
                  <a:pt x="1713263" y="1534878"/>
                  <a:pt x="1713263" y="1534878"/>
                </a:cubicBezTo>
                <a:cubicBezTo>
                  <a:pt x="1713168" y="1541927"/>
                  <a:pt x="1707452" y="1547642"/>
                  <a:pt x="1700403" y="1547546"/>
                </a:cubicBezTo>
                <a:cubicBezTo>
                  <a:pt x="1693355" y="1547451"/>
                  <a:pt x="1687641" y="1541736"/>
                  <a:pt x="1687737" y="1534688"/>
                </a:cubicBezTo>
                <a:cubicBezTo>
                  <a:pt x="1687832" y="1527639"/>
                  <a:pt x="1693546" y="1521923"/>
                  <a:pt x="1700594" y="1522019"/>
                </a:cubicBezTo>
                <a:close/>
                <a:moveTo>
                  <a:pt x="1620204" y="1522019"/>
                </a:moveTo>
                <a:cubicBezTo>
                  <a:pt x="1620204" y="1522019"/>
                  <a:pt x="1620300" y="1522019"/>
                  <a:pt x="1620300" y="1522019"/>
                </a:cubicBezTo>
                <a:cubicBezTo>
                  <a:pt x="1627253" y="1522114"/>
                  <a:pt x="1632969" y="1527829"/>
                  <a:pt x="1632873" y="1534783"/>
                </a:cubicBezTo>
                <a:cubicBezTo>
                  <a:pt x="1632873" y="1534783"/>
                  <a:pt x="1632873" y="1534878"/>
                  <a:pt x="1632873" y="1534878"/>
                </a:cubicBezTo>
                <a:cubicBezTo>
                  <a:pt x="1632778" y="1541927"/>
                  <a:pt x="1627062" y="1547642"/>
                  <a:pt x="1620014" y="1547546"/>
                </a:cubicBezTo>
                <a:cubicBezTo>
                  <a:pt x="1612965" y="1547451"/>
                  <a:pt x="1607249" y="1541736"/>
                  <a:pt x="1607345" y="1534688"/>
                </a:cubicBezTo>
                <a:cubicBezTo>
                  <a:pt x="1607440" y="1527639"/>
                  <a:pt x="1613156" y="1521923"/>
                  <a:pt x="1620204" y="1522019"/>
                </a:cubicBezTo>
                <a:close/>
                <a:moveTo>
                  <a:pt x="1539814" y="1522019"/>
                </a:moveTo>
                <a:cubicBezTo>
                  <a:pt x="1546862" y="1522019"/>
                  <a:pt x="1552576" y="1527735"/>
                  <a:pt x="1552576" y="1534783"/>
                </a:cubicBezTo>
                <a:cubicBezTo>
                  <a:pt x="1552576" y="1541831"/>
                  <a:pt x="1546862" y="1547546"/>
                  <a:pt x="1539814" y="1547546"/>
                </a:cubicBezTo>
                <a:cubicBezTo>
                  <a:pt x="1532766" y="1547546"/>
                  <a:pt x="1527050" y="1541831"/>
                  <a:pt x="1527050" y="1534783"/>
                </a:cubicBezTo>
                <a:cubicBezTo>
                  <a:pt x="1527050" y="1527735"/>
                  <a:pt x="1532766" y="1522019"/>
                  <a:pt x="1539814" y="1522019"/>
                </a:cubicBezTo>
                <a:close/>
                <a:moveTo>
                  <a:pt x="1459423" y="1522019"/>
                </a:moveTo>
                <a:cubicBezTo>
                  <a:pt x="1466471" y="1522019"/>
                  <a:pt x="1472185" y="1527735"/>
                  <a:pt x="1472185" y="1534783"/>
                </a:cubicBezTo>
                <a:cubicBezTo>
                  <a:pt x="1472185" y="1541831"/>
                  <a:pt x="1466471" y="1547546"/>
                  <a:pt x="1459423" y="1547546"/>
                </a:cubicBezTo>
                <a:cubicBezTo>
                  <a:pt x="1452372" y="1547546"/>
                  <a:pt x="1446659" y="1541831"/>
                  <a:pt x="1446659" y="1534783"/>
                </a:cubicBezTo>
                <a:cubicBezTo>
                  <a:pt x="1446659" y="1527735"/>
                  <a:pt x="1452372" y="1522019"/>
                  <a:pt x="1459423" y="1522019"/>
                </a:cubicBezTo>
                <a:close/>
                <a:moveTo>
                  <a:pt x="1379126" y="1522019"/>
                </a:moveTo>
                <a:cubicBezTo>
                  <a:pt x="1386175" y="1522114"/>
                  <a:pt x="1391795" y="1527735"/>
                  <a:pt x="1391795" y="1534783"/>
                </a:cubicBezTo>
                <a:cubicBezTo>
                  <a:pt x="1391795" y="1534783"/>
                  <a:pt x="1391795" y="1534878"/>
                  <a:pt x="1391795" y="1534878"/>
                </a:cubicBezTo>
                <a:cubicBezTo>
                  <a:pt x="1391700" y="1541927"/>
                  <a:pt x="1385984" y="1547642"/>
                  <a:pt x="1378935" y="1547546"/>
                </a:cubicBezTo>
                <a:cubicBezTo>
                  <a:pt x="1371887" y="1547451"/>
                  <a:pt x="1366173" y="1541736"/>
                  <a:pt x="1366269" y="1534688"/>
                </a:cubicBezTo>
                <a:cubicBezTo>
                  <a:pt x="1366364" y="1527639"/>
                  <a:pt x="1372078" y="1521923"/>
                  <a:pt x="1379126" y="1522019"/>
                </a:cubicBezTo>
                <a:close/>
                <a:moveTo>
                  <a:pt x="1298735" y="1522019"/>
                </a:moveTo>
                <a:cubicBezTo>
                  <a:pt x="1298735" y="1522019"/>
                  <a:pt x="1298831" y="1522019"/>
                  <a:pt x="1298831" y="1522019"/>
                </a:cubicBezTo>
                <a:cubicBezTo>
                  <a:pt x="1305784" y="1522114"/>
                  <a:pt x="1311500" y="1527829"/>
                  <a:pt x="1311404" y="1534783"/>
                </a:cubicBezTo>
                <a:cubicBezTo>
                  <a:pt x="1311404" y="1534783"/>
                  <a:pt x="1311404" y="1534878"/>
                  <a:pt x="1311404" y="1534878"/>
                </a:cubicBezTo>
                <a:cubicBezTo>
                  <a:pt x="1311309" y="1541927"/>
                  <a:pt x="1305593" y="1547642"/>
                  <a:pt x="1298545" y="1547546"/>
                </a:cubicBezTo>
                <a:cubicBezTo>
                  <a:pt x="1291496" y="1547451"/>
                  <a:pt x="1285780" y="1541736"/>
                  <a:pt x="1285876" y="1534688"/>
                </a:cubicBezTo>
                <a:cubicBezTo>
                  <a:pt x="1285971" y="1527639"/>
                  <a:pt x="1291687" y="1521923"/>
                  <a:pt x="1298735" y="1522019"/>
                </a:cubicBezTo>
                <a:close/>
                <a:moveTo>
                  <a:pt x="1218345" y="1522019"/>
                </a:moveTo>
                <a:cubicBezTo>
                  <a:pt x="1225393" y="1522019"/>
                  <a:pt x="1231107" y="1527735"/>
                  <a:pt x="1231107" y="1534783"/>
                </a:cubicBezTo>
                <a:cubicBezTo>
                  <a:pt x="1231107" y="1541831"/>
                  <a:pt x="1225393" y="1547546"/>
                  <a:pt x="1218345" y="1547546"/>
                </a:cubicBezTo>
                <a:cubicBezTo>
                  <a:pt x="1211297" y="1547546"/>
                  <a:pt x="1205581" y="1541831"/>
                  <a:pt x="1205581" y="1534783"/>
                </a:cubicBezTo>
                <a:cubicBezTo>
                  <a:pt x="1205581" y="1527735"/>
                  <a:pt x="1211297" y="1522019"/>
                  <a:pt x="1218345" y="1522019"/>
                </a:cubicBezTo>
                <a:close/>
                <a:moveTo>
                  <a:pt x="1138047" y="1522019"/>
                </a:moveTo>
                <a:cubicBezTo>
                  <a:pt x="1145098" y="1522114"/>
                  <a:pt x="1150716" y="1527735"/>
                  <a:pt x="1150716" y="1534783"/>
                </a:cubicBezTo>
                <a:cubicBezTo>
                  <a:pt x="1150716" y="1534783"/>
                  <a:pt x="1150716" y="1534878"/>
                  <a:pt x="1150716" y="1534878"/>
                </a:cubicBezTo>
                <a:cubicBezTo>
                  <a:pt x="1150621" y="1541927"/>
                  <a:pt x="1144907" y="1547642"/>
                  <a:pt x="1137859" y="1547546"/>
                </a:cubicBezTo>
                <a:cubicBezTo>
                  <a:pt x="1130810" y="1547451"/>
                  <a:pt x="1125094" y="1541736"/>
                  <a:pt x="1125190" y="1534688"/>
                </a:cubicBezTo>
                <a:cubicBezTo>
                  <a:pt x="1125285" y="1527639"/>
                  <a:pt x="1130999" y="1521923"/>
                  <a:pt x="1138047" y="1522019"/>
                </a:cubicBezTo>
                <a:close/>
                <a:moveTo>
                  <a:pt x="1057657" y="1522019"/>
                </a:moveTo>
                <a:cubicBezTo>
                  <a:pt x="1064706" y="1522114"/>
                  <a:pt x="1070326" y="1527735"/>
                  <a:pt x="1070326" y="1534783"/>
                </a:cubicBezTo>
                <a:cubicBezTo>
                  <a:pt x="1070326" y="1534783"/>
                  <a:pt x="1070326" y="1534878"/>
                  <a:pt x="1070326" y="1534878"/>
                </a:cubicBezTo>
                <a:cubicBezTo>
                  <a:pt x="1070231" y="1541927"/>
                  <a:pt x="1064515" y="1547642"/>
                  <a:pt x="1057466" y="1547546"/>
                </a:cubicBezTo>
                <a:cubicBezTo>
                  <a:pt x="1050418" y="1547451"/>
                  <a:pt x="1044704" y="1541736"/>
                  <a:pt x="1044800" y="1534688"/>
                </a:cubicBezTo>
                <a:cubicBezTo>
                  <a:pt x="1044895" y="1527639"/>
                  <a:pt x="1050609" y="1521923"/>
                  <a:pt x="1057657" y="1522019"/>
                </a:cubicBezTo>
                <a:close/>
                <a:moveTo>
                  <a:pt x="977266" y="1522019"/>
                </a:moveTo>
                <a:cubicBezTo>
                  <a:pt x="977266" y="1522019"/>
                  <a:pt x="977362" y="1522019"/>
                  <a:pt x="977362" y="1522019"/>
                </a:cubicBezTo>
                <a:cubicBezTo>
                  <a:pt x="984315" y="1522114"/>
                  <a:pt x="990031" y="1527829"/>
                  <a:pt x="989935" y="1534783"/>
                </a:cubicBezTo>
                <a:cubicBezTo>
                  <a:pt x="989935" y="1534783"/>
                  <a:pt x="989935" y="1534878"/>
                  <a:pt x="989935" y="1534878"/>
                </a:cubicBezTo>
                <a:cubicBezTo>
                  <a:pt x="989840" y="1541927"/>
                  <a:pt x="984124" y="1547642"/>
                  <a:pt x="977076" y="1547546"/>
                </a:cubicBezTo>
                <a:cubicBezTo>
                  <a:pt x="970027" y="1547451"/>
                  <a:pt x="964311" y="1541736"/>
                  <a:pt x="964407" y="1534688"/>
                </a:cubicBezTo>
                <a:cubicBezTo>
                  <a:pt x="964502" y="1527639"/>
                  <a:pt x="970218" y="1521923"/>
                  <a:pt x="977266" y="1522019"/>
                </a:cubicBezTo>
                <a:close/>
                <a:moveTo>
                  <a:pt x="896876" y="1522019"/>
                </a:moveTo>
                <a:cubicBezTo>
                  <a:pt x="903924" y="1522019"/>
                  <a:pt x="909638" y="1527735"/>
                  <a:pt x="909638" y="1534783"/>
                </a:cubicBezTo>
                <a:cubicBezTo>
                  <a:pt x="909638" y="1541831"/>
                  <a:pt x="903924" y="1547546"/>
                  <a:pt x="896876" y="1547546"/>
                </a:cubicBezTo>
                <a:cubicBezTo>
                  <a:pt x="889828" y="1547546"/>
                  <a:pt x="884112" y="1541831"/>
                  <a:pt x="884112" y="1534783"/>
                </a:cubicBezTo>
                <a:cubicBezTo>
                  <a:pt x="884112" y="1527735"/>
                  <a:pt x="889828" y="1522019"/>
                  <a:pt x="896876" y="1522019"/>
                </a:cubicBezTo>
                <a:close/>
                <a:moveTo>
                  <a:pt x="816486" y="1522019"/>
                </a:moveTo>
                <a:cubicBezTo>
                  <a:pt x="823534" y="1522019"/>
                  <a:pt x="829248" y="1527735"/>
                  <a:pt x="829248" y="1534783"/>
                </a:cubicBezTo>
                <a:cubicBezTo>
                  <a:pt x="829248" y="1541831"/>
                  <a:pt x="823534" y="1547546"/>
                  <a:pt x="816486" y="1547546"/>
                </a:cubicBezTo>
                <a:cubicBezTo>
                  <a:pt x="809435" y="1547546"/>
                  <a:pt x="803722" y="1541831"/>
                  <a:pt x="803722" y="1534783"/>
                </a:cubicBezTo>
                <a:cubicBezTo>
                  <a:pt x="803722" y="1527735"/>
                  <a:pt x="809435" y="1522019"/>
                  <a:pt x="816486" y="1522019"/>
                </a:cubicBezTo>
                <a:close/>
                <a:moveTo>
                  <a:pt x="736188" y="1522019"/>
                </a:moveTo>
                <a:cubicBezTo>
                  <a:pt x="743237" y="1522114"/>
                  <a:pt x="748857" y="1527735"/>
                  <a:pt x="748857" y="1534783"/>
                </a:cubicBezTo>
                <a:cubicBezTo>
                  <a:pt x="748857" y="1534783"/>
                  <a:pt x="748857" y="1534878"/>
                  <a:pt x="748857" y="1534878"/>
                </a:cubicBezTo>
                <a:cubicBezTo>
                  <a:pt x="748762" y="1541927"/>
                  <a:pt x="743046" y="1547642"/>
                  <a:pt x="735997" y="1547546"/>
                </a:cubicBezTo>
                <a:cubicBezTo>
                  <a:pt x="728949" y="1547451"/>
                  <a:pt x="723235" y="1541736"/>
                  <a:pt x="723331" y="1534688"/>
                </a:cubicBezTo>
                <a:cubicBezTo>
                  <a:pt x="723426" y="1527639"/>
                  <a:pt x="729140" y="1521923"/>
                  <a:pt x="736188" y="1522019"/>
                </a:cubicBezTo>
                <a:close/>
                <a:moveTo>
                  <a:pt x="655797" y="1522019"/>
                </a:moveTo>
                <a:cubicBezTo>
                  <a:pt x="655797" y="1522019"/>
                  <a:pt x="655893" y="1522019"/>
                  <a:pt x="655893" y="1522019"/>
                </a:cubicBezTo>
                <a:cubicBezTo>
                  <a:pt x="662846" y="1522114"/>
                  <a:pt x="668562" y="1527829"/>
                  <a:pt x="668466" y="1534783"/>
                </a:cubicBezTo>
                <a:cubicBezTo>
                  <a:pt x="668466" y="1534783"/>
                  <a:pt x="668466" y="1534878"/>
                  <a:pt x="668466" y="1534878"/>
                </a:cubicBezTo>
                <a:cubicBezTo>
                  <a:pt x="668371" y="1541927"/>
                  <a:pt x="662655" y="1547642"/>
                  <a:pt x="655607" y="1547546"/>
                </a:cubicBezTo>
                <a:cubicBezTo>
                  <a:pt x="648558" y="1547451"/>
                  <a:pt x="642842" y="1541736"/>
                  <a:pt x="642938" y="1534688"/>
                </a:cubicBezTo>
                <a:cubicBezTo>
                  <a:pt x="643033" y="1527639"/>
                  <a:pt x="648749" y="1521923"/>
                  <a:pt x="655797" y="1522019"/>
                </a:cubicBezTo>
                <a:close/>
                <a:moveTo>
                  <a:pt x="575407" y="1522019"/>
                </a:moveTo>
                <a:cubicBezTo>
                  <a:pt x="582455" y="1522019"/>
                  <a:pt x="588169" y="1527735"/>
                  <a:pt x="588169" y="1534783"/>
                </a:cubicBezTo>
                <a:cubicBezTo>
                  <a:pt x="588169" y="1541831"/>
                  <a:pt x="582455" y="1547546"/>
                  <a:pt x="575407" y="1547546"/>
                </a:cubicBezTo>
                <a:cubicBezTo>
                  <a:pt x="568359" y="1547546"/>
                  <a:pt x="562643" y="1541831"/>
                  <a:pt x="562643" y="1534783"/>
                </a:cubicBezTo>
                <a:cubicBezTo>
                  <a:pt x="562643" y="1527735"/>
                  <a:pt x="568359" y="1522019"/>
                  <a:pt x="575407" y="1522019"/>
                </a:cubicBezTo>
                <a:close/>
                <a:moveTo>
                  <a:pt x="495110" y="1522019"/>
                </a:moveTo>
                <a:cubicBezTo>
                  <a:pt x="502161" y="1522114"/>
                  <a:pt x="507779" y="1527735"/>
                  <a:pt x="507779" y="1534783"/>
                </a:cubicBezTo>
                <a:cubicBezTo>
                  <a:pt x="507779" y="1534783"/>
                  <a:pt x="507779" y="1534878"/>
                  <a:pt x="507779" y="1534878"/>
                </a:cubicBezTo>
                <a:cubicBezTo>
                  <a:pt x="507684" y="1541927"/>
                  <a:pt x="501970" y="1547642"/>
                  <a:pt x="494922" y="1547546"/>
                </a:cubicBezTo>
                <a:cubicBezTo>
                  <a:pt x="487873" y="1547451"/>
                  <a:pt x="482157" y="1541736"/>
                  <a:pt x="482253" y="1534688"/>
                </a:cubicBezTo>
                <a:cubicBezTo>
                  <a:pt x="482348" y="1527639"/>
                  <a:pt x="488062" y="1521923"/>
                  <a:pt x="495110" y="1522019"/>
                </a:cubicBezTo>
                <a:close/>
                <a:moveTo>
                  <a:pt x="414719" y="1522019"/>
                </a:moveTo>
                <a:cubicBezTo>
                  <a:pt x="421768" y="1522114"/>
                  <a:pt x="427388" y="1527735"/>
                  <a:pt x="427388" y="1534783"/>
                </a:cubicBezTo>
                <a:cubicBezTo>
                  <a:pt x="427388" y="1534783"/>
                  <a:pt x="427388" y="1534878"/>
                  <a:pt x="427388" y="1534878"/>
                </a:cubicBezTo>
                <a:cubicBezTo>
                  <a:pt x="427293" y="1541927"/>
                  <a:pt x="421577" y="1547642"/>
                  <a:pt x="414528" y="1547546"/>
                </a:cubicBezTo>
                <a:cubicBezTo>
                  <a:pt x="407480" y="1547451"/>
                  <a:pt x="401766" y="1541736"/>
                  <a:pt x="401862" y="1534688"/>
                </a:cubicBezTo>
                <a:cubicBezTo>
                  <a:pt x="401957" y="1527639"/>
                  <a:pt x="407671" y="1521923"/>
                  <a:pt x="414719" y="1522019"/>
                </a:cubicBezTo>
                <a:close/>
                <a:moveTo>
                  <a:pt x="334329" y="1522019"/>
                </a:moveTo>
                <a:cubicBezTo>
                  <a:pt x="334329" y="1522019"/>
                  <a:pt x="334425" y="1522019"/>
                  <a:pt x="334425" y="1522019"/>
                </a:cubicBezTo>
                <a:cubicBezTo>
                  <a:pt x="341378" y="1522114"/>
                  <a:pt x="347094" y="1527829"/>
                  <a:pt x="346998" y="1534783"/>
                </a:cubicBezTo>
                <a:cubicBezTo>
                  <a:pt x="346998" y="1534783"/>
                  <a:pt x="346998" y="1534878"/>
                  <a:pt x="346998" y="1534878"/>
                </a:cubicBezTo>
                <a:cubicBezTo>
                  <a:pt x="346903" y="1541927"/>
                  <a:pt x="341187" y="1547642"/>
                  <a:pt x="334139" y="1547546"/>
                </a:cubicBezTo>
                <a:cubicBezTo>
                  <a:pt x="327090" y="1547451"/>
                  <a:pt x="321374" y="1541736"/>
                  <a:pt x="321470" y="1534688"/>
                </a:cubicBezTo>
                <a:cubicBezTo>
                  <a:pt x="321565" y="1527639"/>
                  <a:pt x="327281" y="1521923"/>
                  <a:pt x="334329" y="1522019"/>
                </a:cubicBezTo>
                <a:close/>
                <a:moveTo>
                  <a:pt x="253939" y="1522019"/>
                </a:moveTo>
                <a:cubicBezTo>
                  <a:pt x="260987" y="1522019"/>
                  <a:pt x="266701" y="1527735"/>
                  <a:pt x="266701" y="1534783"/>
                </a:cubicBezTo>
                <a:cubicBezTo>
                  <a:pt x="266701" y="1541831"/>
                  <a:pt x="260987" y="1547546"/>
                  <a:pt x="253939" y="1547546"/>
                </a:cubicBezTo>
                <a:cubicBezTo>
                  <a:pt x="246891" y="1547546"/>
                  <a:pt x="241175" y="1541831"/>
                  <a:pt x="241175" y="1534783"/>
                </a:cubicBezTo>
                <a:cubicBezTo>
                  <a:pt x="241175" y="1527735"/>
                  <a:pt x="246891" y="1522019"/>
                  <a:pt x="253939" y="1522019"/>
                </a:cubicBezTo>
                <a:close/>
                <a:moveTo>
                  <a:pt x="173548" y="1522019"/>
                </a:moveTo>
                <a:cubicBezTo>
                  <a:pt x="180596" y="1522019"/>
                  <a:pt x="186310" y="1527735"/>
                  <a:pt x="186310" y="1534783"/>
                </a:cubicBezTo>
                <a:cubicBezTo>
                  <a:pt x="186310" y="1541831"/>
                  <a:pt x="180596" y="1547546"/>
                  <a:pt x="173548" y="1547546"/>
                </a:cubicBezTo>
                <a:cubicBezTo>
                  <a:pt x="166497" y="1547546"/>
                  <a:pt x="160784" y="1541831"/>
                  <a:pt x="160784" y="1534783"/>
                </a:cubicBezTo>
                <a:cubicBezTo>
                  <a:pt x="160784" y="1527735"/>
                  <a:pt x="166497" y="1522019"/>
                  <a:pt x="173548" y="1522019"/>
                </a:cubicBezTo>
                <a:close/>
                <a:moveTo>
                  <a:pt x="93251" y="1522019"/>
                </a:moveTo>
                <a:cubicBezTo>
                  <a:pt x="100300" y="1522114"/>
                  <a:pt x="105920" y="1527735"/>
                  <a:pt x="105920" y="1534783"/>
                </a:cubicBezTo>
                <a:cubicBezTo>
                  <a:pt x="105920" y="1534783"/>
                  <a:pt x="105920" y="1534878"/>
                  <a:pt x="105920" y="1534878"/>
                </a:cubicBezTo>
                <a:cubicBezTo>
                  <a:pt x="105825" y="1541927"/>
                  <a:pt x="100109" y="1547642"/>
                  <a:pt x="93060" y="1547546"/>
                </a:cubicBezTo>
                <a:cubicBezTo>
                  <a:pt x="86012" y="1547451"/>
                  <a:pt x="80298" y="1541736"/>
                  <a:pt x="80394" y="1534688"/>
                </a:cubicBezTo>
                <a:cubicBezTo>
                  <a:pt x="80489" y="1527639"/>
                  <a:pt x="86203" y="1521923"/>
                  <a:pt x="93251" y="1522019"/>
                </a:cubicBezTo>
                <a:close/>
                <a:moveTo>
                  <a:pt x="2266142" y="1443037"/>
                </a:moveTo>
                <a:cubicBezTo>
                  <a:pt x="2273139" y="1443037"/>
                  <a:pt x="2278811" y="1448709"/>
                  <a:pt x="2278811" y="1455705"/>
                </a:cubicBezTo>
                <a:cubicBezTo>
                  <a:pt x="2278811" y="1462702"/>
                  <a:pt x="2273139" y="1468374"/>
                  <a:pt x="2266142" y="1468374"/>
                </a:cubicBezTo>
                <a:cubicBezTo>
                  <a:pt x="2259146" y="1468374"/>
                  <a:pt x="2253474" y="1462702"/>
                  <a:pt x="2253474" y="1455705"/>
                </a:cubicBezTo>
                <a:cubicBezTo>
                  <a:pt x="2253474" y="1448709"/>
                  <a:pt x="2259146" y="1443037"/>
                  <a:pt x="2266142" y="1443037"/>
                </a:cubicBezTo>
                <a:close/>
                <a:moveTo>
                  <a:pt x="2185846" y="1443037"/>
                </a:moveTo>
                <a:cubicBezTo>
                  <a:pt x="2192843" y="1443037"/>
                  <a:pt x="2198514" y="1448709"/>
                  <a:pt x="2198514" y="1455705"/>
                </a:cubicBezTo>
                <a:cubicBezTo>
                  <a:pt x="2198514" y="1462702"/>
                  <a:pt x="2192843" y="1468374"/>
                  <a:pt x="2185846" y="1468374"/>
                </a:cubicBezTo>
                <a:cubicBezTo>
                  <a:pt x="2178850" y="1468374"/>
                  <a:pt x="2173178" y="1462702"/>
                  <a:pt x="2173178" y="1455705"/>
                </a:cubicBezTo>
                <a:cubicBezTo>
                  <a:pt x="2173178" y="1448709"/>
                  <a:pt x="2178850" y="1443037"/>
                  <a:pt x="2185846" y="1443037"/>
                </a:cubicBezTo>
                <a:close/>
                <a:moveTo>
                  <a:pt x="2105455" y="1443037"/>
                </a:moveTo>
                <a:cubicBezTo>
                  <a:pt x="2112452" y="1443037"/>
                  <a:pt x="2118123" y="1448709"/>
                  <a:pt x="2118123" y="1455705"/>
                </a:cubicBezTo>
                <a:cubicBezTo>
                  <a:pt x="2118123" y="1462702"/>
                  <a:pt x="2112452" y="1468374"/>
                  <a:pt x="2105455" y="1468374"/>
                </a:cubicBezTo>
                <a:cubicBezTo>
                  <a:pt x="2098459" y="1468374"/>
                  <a:pt x="2092787" y="1462702"/>
                  <a:pt x="2092787" y="1455705"/>
                </a:cubicBezTo>
                <a:cubicBezTo>
                  <a:pt x="2092787" y="1448709"/>
                  <a:pt x="2098459" y="1443037"/>
                  <a:pt x="2105455" y="1443037"/>
                </a:cubicBezTo>
                <a:close/>
                <a:moveTo>
                  <a:pt x="2025064" y="1443037"/>
                </a:moveTo>
                <a:cubicBezTo>
                  <a:pt x="2032061" y="1443037"/>
                  <a:pt x="2037733" y="1448709"/>
                  <a:pt x="2037733" y="1455705"/>
                </a:cubicBezTo>
                <a:cubicBezTo>
                  <a:pt x="2037733" y="1462702"/>
                  <a:pt x="2032061" y="1468374"/>
                  <a:pt x="2025064" y="1468374"/>
                </a:cubicBezTo>
                <a:cubicBezTo>
                  <a:pt x="2018068" y="1468374"/>
                  <a:pt x="2012396" y="1462702"/>
                  <a:pt x="2012396" y="1455705"/>
                </a:cubicBezTo>
                <a:cubicBezTo>
                  <a:pt x="2012396" y="1448709"/>
                  <a:pt x="2018068" y="1443037"/>
                  <a:pt x="2025064" y="1443037"/>
                </a:cubicBezTo>
                <a:close/>
                <a:moveTo>
                  <a:pt x="1944673" y="1443037"/>
                </a:moveTo>
                <a:cubicBezTo>
                  <a:pt x="1951670" y="1443037"/>
                  <a:pt x="1957342" y="1448709"/>
                  <a:pt x="1957342" y="1455705"/>
                </a:cubicBezTo>
                <a:cubicBezTo>
                  <a:pt x="1957342" y="1462702"/>
                  <a:pt x="1951670" y="1468374"/>
                  <a:pt x="1944673" y="1468374"/>
                </a:cubicBezTo>
                <a:cubicBezTo>
                  <a:pt x="1937677" y="1468374"/>
                  <a:pt x="1932005" y="1462702"/>
                  <a:pt x="1932005" y="1455705"/>
                </a:cubicBezTo>
                <a:cubicBezTo>
                  <a:pt x="1932005" y="1448709"/>
                  <a:pt x="1937677" y="1443037"/>
                  <a:pt x="1944673" y="1443037"/>
                </a:cubicBezTo>
                <a:close/>
                <a:moveTo>
                  <a:pt x="1864377" y="1443037"/>
                </a:moveTo>
                <a:cubicBezTo>
                  <a:pt x="1871374" y="1443037"/>
                  <a:pt x="1877045" y="1448709"/>
                  <a:pt x="1877045" y="1455705"/>
                </a:cubicBezTo>
                <a:cubicBezTo>
                  <a:pt x="1877045" y="1462702"/>
                  <a:pt x="1871374" y="1468374"/>
                  <a:pt x="1864377" y="1468374"/>
                </a:cubicBezTo>
                <a:cubicBezTo>
                  <a:pt x="1857381" y="1468374"/>
                  <a:pt x="1851709" y="1462702"/>
                  <a:pt x="1851709" y="1455705"/>
                </a:cubicBezTo>
                <a:cubicBezTo>
                  <a:pt x="1851709" y="1448709"/>
                  <a:pt x="1857381" y="1443037"/>
                  <a:pt x="1864377" y="1443037"/>
                </a:cubicBezTo>
                <a:close/>
                <a:moveTo>
                  <a:pt x="1783986" y="1443037"/>
                </a:moveTo>
                <a:cubicBezTo>
                  <a:pt x="1790983" y="1443037"/>
                  <a:pt x="1796654" y="1448709"/>
                  <a:pt x="1796654" y="1455705"/>
                </a:cubicBezTo>
                <a:cubicBezTo>
                  <a:pt x="1796654" y="1462702"/>
                  <a:pt x="1790983" y="1468374"/>
                  <a:pt x="1783986" y="1468374"/>
                </a:cubicBezTo>
                <a:cubicBezTo>
                  <a:pt x="1776990" y="1468374"/>
                  <a:pt x="1771318" y="1462702"/>
                  <a:pt x="1771318" y="1455705"/>
                </a:cubicBezTo>
                <a:cubicBezTo>
                  <a:pt x="1771318" y="1448709"/>
                  <a:pt x="1776990" y="1443037"/>
                  <a:pt x="1783986" y="1443037"/>
                </a:cubicBezTo>
                <a:close/>
                <a:moveTo>
                  <a:pt x="1703595" y="1443037"/>
                </a:moveTo>
                <a:cubicBezTo>
                  <a:pt x="1710592" y="1443037"/>
                  <a:pt x="1716264" y="1448709"/>
                  <a:pt x="1716264" y="1455705"/>
                </a:cubicBezTo>
                <a:cubicBezTo>
                  <a:pt x="1716264" y="1462702"/>
                  <a:pt x="1710592" y="1468374"/>
                  <a:pt x="1703595" y="1468374"/>
                </a:cubicBezTo>
                <a:cubicBezTo>
                  <a:pt x="1696599" y="1468374"/>
                  <a:pt x="1690927" y="1462702"/>
                  <a:pt x="1690927" y="1455705"/>
                </a:cubicBezTo>
                <a:cubicBezTo>
                  <a:pt x="1690927" y="1448709"/>
                  <a:pt x="1696599" y="1443037"/>
                  <a:pt x="1703595" y="1443037"/>
                </a:cubicBezTo>
                <a:close/>
                <a:moveTo>
                  <a:pt x="1623204" y="1443037"/>
                </a:moveTo>
                <a:cubicBezTo>
                  <a:pt x="1630201" y="1443037"/>
                  <a:pt x="1635873" y="1448709"/>
                  <a:pt x="1635873" y="1455705"/>
                </a:cubicBezTo>
                <a:cubicBezTo>
                  <a:pt x="1635873" y="1462702"/>
                  <a:pt x="1630201" y="1468374"/>
                  <a:pt x="1623204" y="1468374"/>
                </a:cubicBezTo>
                <a:cubicBezTo>
                  <a:pt x="1616208" y="1468374"/>
                  <a:pt x="1610536" y="1462702"/>
                  <a:pt x="1610536" y="1455705"/>
                </a:cubicBezTo>
                <a:cubicBezTo>
                  <a:pt x="1610536" y="1448709"/>
                  <a:pt x="1616208" y="1443037"/>
                  <a:pt x="1623204" y="1443037"/>
                </a:cubicBezTo>
                <a:close/>
                <a:moveTo>
                  <a:pt x="1542909" y="1443037"/>
                </a:moveTo>
                <a:cubicBezTo>
                  <a:pt x="1549906" y="1443037"/>
                  <a:pt x="1555577" y="1448709"/>
                  <a:pt x="1555577" y="1455705"/>
                </a:cubicBezTo>
                <a:cubicBezTo>
                  <a:pt x="1555577" y="1462702"/>
                  <a:pt x="1549906" y="1468374"/>
                  <a:pt x="1542909" y="1468374"/>
                </a:cubicBezTo>
                <a:cubicBezTo>
                  <a:pt x="1535913" y="1468374"/>
                  <a:pt x="1530241" y="1462702"/>
                  <a:pt x="1530241" y="1455705"/>
                </a:cubicBezTo>
                <a:cubicBezTo>
                  <a:pt x="1530241" y="1448709"/>
                  <a:pt x="1535913" y="1443037"/>
                  <a:pt x="1542909" y="1443037"/>
                </a:cubicBezTo>
                <a:close/>
                <a:moveTo>
                  <a:pt x="1462518" y="1443037"/>
                </a:moveTo>
                <a:cubicBezTo>
                  <a:pt x="1469515" y="1443037"/>
                  <a:pt x="1475186" y="1448709"/>
                  <a:pt x="1475186" y="1455705"/>
                </a:cubicBezTo>
                <a:cubicBezTo>
                  <a:pt x="1475186" y="1462702"/>
                  <a:pt x="1469515" y="1468374"/>
                  <a:pt x="1462518" y="1468374"/>
                </a:cubicBezTo>
                <a:cubicBezTo>
                  <a:pt x="1455522" y="1468374"/>
                  <a:pt x="1449850" y="1462702"/>
                  <a:pt x="1449850" y="1455705"/>
                </a:cubicBezTo>
                <a:cubicBezTo>
                  <a:pt x="1449850" y="1448709"/>
                  <a:pt x="1455522" y="1443037"/>
                  <a:pt x="1462518" y="1443037"/>
                </a:cubicBezTo>
                <a:close/>
                <a:moveTo>
                  <a:pt x="1382127" y="1443037"/>
                </a:moveTo>
                <a:cubicBezTo>
                  <a:pt x="1389124" y="1443037"/>
                  <a:pt x="1394796" y="1448709"/>
                  <a:pt x="1394796" y="1455705"/>
                </a:cubicBezTo>
                <a:cubicBezTo>
                  <a:pt x="1394796" y="1462702"/>
                  <a:pt x="1389124" y="1468374"/>
                  <a:pt x="1382127" y="1468374"/>
                </a:cubicBezTo>
                <a:cubicBezTo>
                  <a:pt x="1375131" y="1468374"/>
                  <a:pt x="1369459" y="1462702"/>
                  <a:pt x="1369459" y="1455705"/>
                </a:cubicBezTo>
                <a:cubicBezTo>
                  <a:pt x="1369459" y="1448709"/>
                  <a:pt x="1375131" y="1443037"/>
                  <a:pt x="1382127" y="1443037"/>
                </a:cubicBezTo>
                <a:close/>
                <a:moveTo>
                  <a:pt x="1301736" y="1443037"/>
                </a:moveTo>
                <a:cubicBezTo>
                  <a:pt x="1308733" y="1443037"/>
                  <a:pt x="1314405" y="1448709"/>
                  <a:pt x="1314405" y="1455705"/>
                </a:cubicBezTo>
                <a:cubicBezTo>
                  <a:pt x="1314405" y="1462702"/>
                  <a:pt x="1308733" y="1468374"/>
                  <a:pt x="1301736" y="1468374"/>
                </a:cubicBezTo>
                <a:cubicBezTo>
                  <a:pt x="1294740" y="1468374"/>
                  <a:pt x="1289068" y="1462702"/>
                  <a:pt x="1289068" y="1455705"/>
                </a:cubicBezTo>
                <a:cubicBezTo>
                  <a:pt x="1289068" y="1448709"/>
                  <a:pt x="1294740" y="1443037"/>
                  <a:pt x="1301736" y="1443037"/>
                </a:cubicBezTo>
                <a:close/>
                <a:moveTo>
                  <a:pt x="1221440" y="1443037"/>
                </a:moveTo>
                <a:cubicBezTo>
                  <a:pt x="1228437" y="1443037"/>
                  <a:pt x="1234108" y="1448709"/>
                  <a:pt x="1234108" y="1455705"/>
                </a:cubicBezTo>
                <a:cubicBezTo>
                  <a:pt x="1234108" y="1462702"/>
                  <a:pt x="1228437" y="1468374"/>
                  <a:pt x="1221440" y="1468374"/>
                </a:cubicBezTo>
                <a:cubicBezTo>
                  <a:pt x="1214444" y="1468374"/>
                  <a:pt x="1208772" y="1462702"/>
                  <a:pt x="1208772" y="1455705"/>
                </a:cubicBezTo>
                <a:cubicBezTo>
                  <a:pt x="1208772" y="1448709"/>
                  <a:pt x="1214444" y="1443037"/>
                  <a:pt x="1221440" y="1443037"/>
                </a:cubicBezTo>
                <a:close/>
                <a:moveTo>
                  <a:pt x="1141049" y="1443037"/>
                </a:moveTo>
                <a:cubicBezTo>
                  <a:pt x="1148046" y="1443037"/>
                  <a:pt x="1153718" y="1448709"/>
                  <a:pt x="1153718" y="1455705"/>
                </a:cubicBezTo>
                <a:cubicBezTo>
                  <a:pt x="1153718" y="1462702"/>
                  <a:pt x="1148046" y="1468374"/>
                  <a:pt x="1141049" y="1468374"/>
                </a:cubicBezTo>
                <a:cubicBezTo>
                  <a:pt x="1134053" y="1468374"/>
                  <a:pt x="1128381" y="1462702"/>
                  <a:pt x="1128381" y="1455705"/>
                </a:cubicBezTo>
                <a:cubicBezTo>
                  <a:pt x="1128381" y="1448709"/>
                  <a:pt x="1134053" y="1443037"/>
                  <a:pt x="1141049" y="1443037"/>
                </a:cubicBezTo>
                <a:close/>
                <a:moveTo>
                  <a:pt x="1060658" y="1443037"/>
                </a:moveTo>
                <a:cubicBezTo>
                  <a:pt x="1067655" y="1443037"/>
                  <a:pt x="1073326" y="1448709"/>
                  <a:pt x="1073326" y="1455705"/>
                </a:cubicBezTo>
                <a:cubicBezTo>
                  <a:pt x="1073326" y="1462702"/>
                  <a:pt x="1067655" y="1468374"/>
                  <a:pt x="1060658" y="1468374"/>
                </a:cubicBezTo>
                <a:cubicBezTo>
                  <a:pt x="1053662" y="1468374"/>
                  <a:pt x="1047990" y="1462702"/>
                  <a:pt x="1047990" y="1455705"/>
                </a:cubicBezTo>
                <a:cubicBezTo>
                  <a:pt x="1047990" y="1448709"/>
                  <a:pt x="1053662" y="1443037"/>
                  <a:pt x="1060658" y="1443037"/>
                </a:cubicBezTo>
                <a:close/>
                <a:moveTo>
                  <a:pt x="980267" y="1443037"/>
                </a:moveTo>
                <a:cubicBezTo>
                  <a:pt x="987264" y="1443037"/>
                  <a:pt x="992936" y="1448709"/>
                  <a:pt x="992936" y="1455705"/>
                </a:cubicBezTo>
                <a:cubicBezTo>
                  <a:pt x="992936" y="1462702"/>
                  <a:pt x="987264" y="1468374"/>
                  <a:pt x="980267" y="1468374"/>
                </a:cubicBezTo>
                <a:cubicBezTo>
                  <a:pt x="973271" y="1468374"/>
                  <a:pt x="967599" y="1462702"/>
                  <a:pt x="967599" y="1455705"/>
                </a:cubicBezTo>
                <a:cubicBezTo>
                  <a:pt x="967599" y="1448709"/>
                  <a:pt x="973271" y="1443037"/>
                  <a:pt x="980267" y="1443037"/>
                </a:cubicBezTo>
                <a:close/>
                <a:moveTo>
                  <a:pt x="899971" y="1443037"/>
                </a:moveTo>
                <a:cubicBezTo>
                  <a:pt x="906968" y="1443037"/>
                  <a:pt x="912640" y="1448709"/>
                  <a:pt x="912640" y="1455705"/>
                </a:cubicBezTo>
                <a:cubicBezTo>
                  <a:pt x="912640" y="1462702"/>
                  <a:pt x="906968" y="1468374"/>
                  <a:pt x="899971" y="1468374"/>
                </a:cubicBezTo>
                <a:cubicBezTo>
                  <a:pt x="892975" y="1468374"/>
                  <a:pt x="887303" y="1462702"/>
                  <a:pt x="887303" y="1455705"/>
                </a:cubicBezTo>
                <a:cubicBezTo>
                  <a:pt x="887303" y="1448709"/>
                  <a:pt x="892975" y="1443037"/>
                  <a:pt x="899971" y="1443037"/>
                </a:cubicBezTo>
                <a:close/>
                <a:moveTo>
                  <a:pt x="819580" y="1443037"/>
                </a:moveTo>
                <a:cubicBezTo>
                  <a:pt x="826577" y="1443037"/>
                  <a:pt x="832249" y="1448709"/>
                  <a:pt x="832249" y="1455705"/>
                </a:cubicBezTo>
                <a:cubicBezTo>
                  <a:pt x="832249" y="1462702"/>
                  <a:pt x="826577" y="1468374"/>
                  <a:pt x="819580" y="1468374"/>
                </a:cubicBezTo>
                <a:cubicBezTo>
                  <a:pt x="812584" y="1468374"/>
                  <a:pt x="806912" y="1462702"/>
                  <a:pt x="806912" y="1455705"/>
                </a:cubicBezTo>
                <a:cubicBezTo>
                  <a:pt x="806912" y="1448709"/>
                  <a:pt x="812584" y="1443037"/>
                  <a:pt x="819580" y="1443037"/>
                </a:cubicBezTo>
                <a:close/>
                <a:moveTo>
                  <a:pt x="739189" y="1443037"/>
                </a:moveTo>
                <a:cubicBezTo>
                  <a:pt x="746186" y="1443037"/>
                  <a:pt x="751857" y="1448709"/>
                  <a:pt x="751857" y="1455705"/>
                </a:cubicBezTo>
                <a:cubicBezTo>
                  <a:pt x="751857" y="1462702"/>
                  <a:pt x="746186" y="1468374"/>
                  <a:pt x="739189" y="1468374"/>
                </a:cubicBezTo>
                <a:cubicBezTo>
                  <a:pt x="732193" y="1468374"/>
                  <a:pt x="726521" y="1462702"/>
                  <a:pt x="726521" y="1455705"/>
                </a:cubicBezTo>
                <a:cubicBezTo>
                  <a:pt x="726521" y="1448709"/>
                  <a:pt x="732193" y="1443037"/>
                  <a:pt x="739189" y="1443037"/>
                </a:cubicBezTo>
                <a:close/>
                <a:moveTo>
                  <a:pt x="658798" y="1443037"/>
                </a:moveTo>
                <a:cubicBezTo>
                  <a:pt x="665795" y="1443037"/>
                  <a:pt x="671467" y="1448709"/>
                  <a:pt x="671467" y="1455705"/>
                </a:cubicBezTo>
                <a:cubicBezTo>
                  <a:pt x="671467" y="1462702"/>
                  <a:pt x="665795" y="1468374"/>
                  <a:pt x="658798" y="1468374"/>
                </a:cubicBezTo>
                <a:cubicBezTo>
                  <a:pt x="651802" y="1468374"/>
                  <a:pt x="646130" y="1462702"/>
                  <a:pt x="646130" y="1455705"/>
                </a:cubicBezTo>
                <a:cubicBezTo>
                  <a:pt x="646130" y="1448709"/>
                  <a:pt x="651802" y="1443037"/>
                  <a:pt x="658798" y="1443037"/>
                </a:cubicBezTo>
                <a:close/>
                <a:moveTo>
                  <a:pt x="578502" y="1443037"/>
                </a:moveTo>
                <a:cubicBezTo>
                  <a:pt x="585499" y="1443037"/>
                  <a:pt x="591170" y="1448709"/>
                  <a:pt x="591170" y="1455705"/>
                </a:cubicBezTo>
                <a:cubicBezTo>
                  <a:pt x="591170" y="1462702"/>
                  <a:pt x="585499" y="1468374"/>
                  <a:pt x="578502" y="1468374"/>
                </a:cubicBezTo>
                <a:cubicBezTo>
                  <a:pt x="571506" y="1468374"/>
                  <a:pt x="565834" y="1462702"/>
                  <a:pt x="565834" y="1455705"/>
                </a:cubicBezTo>
                <a:cubicBezTo>
                  <a:pt x="565834" y="1448709"/>
                  <a:pt x="571506" y="1443037"/>
                  <a:pt x="578502" y="1443037"/>
                </a:cubicBezTo>
                <a:close/>
                <a:moveTo>
                  <a:pt x="498111" y="1443037"/>
                </a:moveTo>
                <a:cubicBezTo>
                  <a:pt x="505108" y="1443037"/>
                  <a:pt x="510780" y="1448709"/>
                  <a:pt x="510780" y="1455705"/>
                </a:cubicBezTo>
                <a:cubicBezTo>
                  <a:pt x="510780" y="1462702"/>
                  <a:pt x="505108" y="1468374"/>
                  <a:pt x="498111" y="1468374"/>
                </a:cubicBezTo>
                <a:cubicBezTo>
                  <a:pt x="491115" y="1468374"/>
                  <a:pt x="485443" y="1462702"/>
                  <a:pt x="485443" y="1455705"/>
                </a:cubicBezTo>
                <a:cubicBezTo>
                  <a:pt x="485443" y="1448709"/>
                  <a:pt x="491115" y="1443037"/>
                  <a:pt x="498111" y="1443037"/>
                </a:cubicBezTo>
                <a:close/>
                <a:moveTo>
                  <a:pt x="417720" y="1443037"/>
                </a:moveTo>
                <a:cubicBezTo>
                  <a:pt x="424717" y="1443037"/>
                  <a:pt x="430388" y="1448709"/>
                  <a:pt x="430388" y="1455705"/>
                </a:cubicBezTo>
                <a:cubicBezTo>
                  <a:pt x="430388" y="1462702"/>
                  <a:pt x="424717" y="1468374"/>
                  <a:pt x="417720" y="1468374"/>
                </a:cubicBezTo>
                <a:cubicBezTo>
                  <a:pt x="410724" y="1468374"/>
                  <a:pt x="405052" y="1462702"/>
                  <a:pt x="405052" y="1455705"/>
                </a:cubicBezTo>
                <a:cubicBezTo>
                  <a:pt x="405052" y="1448709"/>
                  <a:pt x="410724" y="1443037"/>
                  <a:pt x="417720" y="1443037"/>
                </a:cubicBezTo>
                <a:close/>
                <a:moveTo>
                  <a:pt x="337329" y="1443037"/>
                </a:moveTo>
                <a:cubicBezTo>
                  <a:pt x="344326" y="1443037"/>
                  <a:pt x="349997" y="1448709"/>
                  <a:pt x="349997" y="1455705"/>
                </a:cubicBezTo>
                <a:cubicBezTo>
                  <a:pt x="349997" y="1462702"/>
                  <a:pt x="344326" y="1468374"/>
                  <a:pt x="337329" y="1468374"/>
                </a:cubicBezTo>
                <a:cubicBezTo>
                  <a:pt x="330333" y="1468374"/>
                  <a:pt x="324661" y="1462702"/>
                  <a:pt x="324661" y="1455705"/>
                </a:cubicBezTo>
                <a:cubicBezTo>
                  <a:pt x="324661" y="1448709"/>
                  <a:pt x="330333" y="1443037"/>
                  <a:pt x="337329" y="1443037"/>
                </a:cubicBezTo>
                <a:close/>
                <a:moveTo>
                  <a:pt x="257034" y="1443037"/>
                </a:moveTo>
                <a:cubicBezTo>
                  <a:pt x="264031" y="1443037"/>
                  <a:pt x="269702" y="1448709"/>
                  <a:pt x="269702" y="1455705"/>
                </a:cubicBezTo>
                <a:cubicBezTo>
                  <a:pt x="269702" y="1462702"/>
                  <a:pt x="264031" y="1468374"/>
                  <a:pt x="257034" y="1468374"/>
                </a:cubicBezTo>
                <a:cubicBezTo>
                  <a:pt x="250038" y="1468374"/>
                  <a:pt x="244366" y="1462702"/>
                  <a:pt x="244366" y="1455705"/>
                </a:cubicBezTo>
                <a:cubicBezTo>
                  <a:pt x="244366" y="1448709"/>
                  <a:pt x="250038" y="1443037"/>
                  <a:pt x="257034" y="1443037"/>
                </a:cubicBezTo>
                <a:close/>
                <a:moveTo>
                  <a:pt x="176643" y="1443037"/>
                </a:moveTo>
                <a:cubicBezTo>
                  <a:pt x="183640" y="1443037"/>
                  <a:pt x="189312" y="1448709"/>
                  <a:pt x="189312" y="1455705"/>
                </a:cubicBezTo>
                <a:cubicBezTo>
                  <a:pt x="189312" y="1462702"/>
                  <a:pt x="183640" y="1468374"/>
                  <a:pt x="176643" y="1468374"/>
                </a:cubicBezTo>
                <a:cubicBezTo>
                  <a:pt x="169647" y="1468374"/>
                  <a:pt x="163975" y="1462702"/>
                  <a:pt x="163975" y="1455705"/>
                </a:cubicBezTo>
                <a:cubicBezTo>
                  <a:pt x="163975" y="1448709"/>
                  <a:pt x="169647" y="1443037"/>
                  <a:pt x="176643" y="1443037"/>
                </a:cubicBezTo>
                <a:close/>
                <a:moveTo>
                  <a:pt x="96252" y="1443037"/>
                </a:moveTo>
                <a:cubicBezTo>
                  <a:pt x="103249" y="1443037"/>
                  <a:pt x="108921" y="1448709"/>
                  <a:pt x="108921" y="1455705"/>
                </a:cubicBezTo>
                <a:cubicBezTo>
                  <a:pt x="108921" y="1462702"/>
                  <a:pt x="103249" y="1468374"/>
                  <a:pt x="96252" y="1468374"/>
                </a:cubicBezTo>
                <a:cubicBezTo>
                  <a:pt x="89256" y="1468374"/>
                  <a:pt x="83584" y="1462702"/>
                  <a:pt x="83584" y="1455705"/>
                </a:cubicBezTo>
                <a:cubicBezTo>
                  <a:pt x="83584" y="1448709"/>
                  <a:pt x="89256" y="1443037"/>
                  <a:pt x="96252" y="1443037"/>
                </a:cubicBezTo>
                <a:close/>
                <a:moveTo>
                  <a:pt x="15861" y="1443037"/>
                </a:moveTo>
                <a:cubicBezTo>
                  <a:pt x="22858" y="1443037"/>
                  <a:pt x="28530" y="1448709"/>
                  <a:pt x="28530" y="1455705"/>
                </a:cubicBezTo>
                <a:cubicBezTo>
                  <a:pt x="28530" y="1462702"/>
                  <a:pt x="22858" y="1468374"/>
                  <a:pt x="15861" y="1468374"/>
                </a:cubicBezTo>
                <a:cubicBezTo>
                  <a:pt x="8865" y="1468374"/>
                  <a:pt x="3193" y="1462702"/>
                  <a:pt x="3193" y="1455705"/>
                </a:cubicBezTo>
                <a:cubicBezTo>
                  <a:pt x="3193" y="1448709"/>
                  <a:pt x="8865" y="1443037"/>
                  <a:pt x="15861" y="1443037"/>
                </a:cubicBezTo>
                <a:close/>
                <a:moveTo>
                  <a:pt x="2263141" y="1361713"/>
                </a:moveTo>
                <a:cubicBezTo>
                  <a:pt x="2270095" y="1361713"/>
                  <a:pt x="2275810" y="1367428"/>
                  <a:pt x="2275810" y="1374381"/>
                </a:cubicBezTo>
                <a:cubicBezTo>
                  <a:pt x="2275810" y="1374476"/>
                  <a:pt x="2275810" y="1374476"/>
                  <a:pt x="2275810" y="1374571"/>
                </a:cubicBezTo>
                <a:cubicBezTo>
                  <a:pt x="2275715" y="1381620"/>
                  <a:pt x="2269999" y="1387334"/>
                  <a:pt x="2262951" y="1387240"/>
                </a:cubicBezTo>
                <a:cubicBezTo>
                  <a:pt x="2255902" y="1387145"/>
                  <a:pt x="2250186" y="1381429"/>
                  <a:pt x="2250282" y="1374381"/>
                </a:cubicBezTo>
                <a:cubicBezTo>
                  <a:pt x="2250377" y="1367332"/>
                  <a:pt x="2256093" y="1361617"/>
                  <a:pt x="2263141" y="1361713"/>
                </a:cubicBezTo>
                <a:close/>
                <a:moveTo>
                  <a:pt x="2182751" y="1361713"/>
                </a:moveTo>
                <a:cubicBezTo>
                  <a:pt x="2189799" y="1361713"/>
                  <a:pt x="2195418" y="1367332"/>
                  <a:pt x="2195513" y="1374380"/>
                </a:cubicBezTo>
                <a:cubicBezTo>
                  <a:pt x="2195513" y="1374380"/>
                  <a:pt x="2195513" y="1374476"/>
                  <a:pt x="2195513" y="1374476"/>
                </a:cubicBezTo>
                <a:cubicBezTo>
                  <a:pt x="2195513" y="1381524"/>
                  <a:pt x="2189799" y="1387240"/>
                  <a:pt x="2182751" y="1387240"/>
                </a:cubicBezTo>
                <a:cubicBezTo>
                  <a:pt x="2175703" y="1387240"/>
                  <a:pt x="2169987" y="1381524"/>
                  <a:pt x="2169987" y="1374476"/>
                </a:cubicBezTo>
                <a:cubicBezTo>
                  <a:pt x="2169987" y="1367427"/>
                  <a:pt x="2175703" y="1361713"/>
                  <a:pt x="2182751" y="1361713"/>
                </a:cubicBezTo>
                <a:close/>
                <a:moveTo>
                  <a:pt x="2102361" y="1361713"/>
                </a:moveTo>
                <a:cubicBezTo>
                  <a:pt x="2109409" y="1361713"/>
                  <a:pt x="2115028" y="1367332"/>
                  <a:pt x="2115123" y="1374380"/>
                </a:cubicBezTo>
                <a:cubicBezTo>
                  <a:pt x="2115123" y="1374380"/>
                  <a:pt x="2115123" y="1374476"/>
                  <a:pt x="2115123" y="1374476"/>
                </a:cubicBezTo>
                <a:cubicBezTo>
                  <a:pt x="2115123" y="1381524"/>
                  <a:pt x="2109409" y="1387240"/>
                  <a:pt x="2102361" y="1387240"/>
                </a:cubicBezTo>
                <a:cubicBezTo>
                  <a:pt x="2095310" y="1387240"/>
                  <a:pt x="2089597" y="1381524"/>
                  <a:pt x="2089597" y="1374476"/>
                </a:cubicBezTo>
                <a:cubicBezTo>
                  <a:pt x="2089597" y="1367427"/>
                  <a:pt x="2095310" y="1361713"/>
                  <a:pt x="2102361" y="1361713"/>
                </a:cubicBezTo>
                <a:close/>
                <a:moveTo>
                  <a:pt x="2022063" y="1361713"/>
                </a:moveTo>
                <a:cubicBezTo>
                  <a:pt x="2029016" y="1361808"/>
                  <a:pt x="2034637" y="1367428"/>
                  <a:pt x="2034732" y="1374381"/>
                </a:cubicBezTo>
                <a:cubicBezTo>
                  <a:pt x="2034732" y="1374476"/>
                  <a:pt x="2034732" y="1374476"/>
                  <a:pt x="2034732" y="1374571"/>
                </a:cubicBezTo>
                <a:cubicBezTo>
                  <a:pt x="2034637" y="1381620"/>
                  <a:pt x="2028921" y="1387334"/>
                  <a:pt x="2021872" y="1387240"/>
                </a:cubicBezTo>
                <a:cubicBezTo>
                  <a:pt x="2014824" y="1387145"/>
                  <a:pt x="2009110" y="1381429"/>
                  <a:pt x="2009206" y="1374381"/>
                </a:cubicBezTo>
                <a:cubicBezTo>
                  <a:pt x="2009301" y="1367332"/>
                  <a:pt x="2015015" y="1361617"/>
                  <a:pt x="2022063" y="1361713"/>
                </a:cubicBezTo>
                <a:close/>
                <a:moveTo>
                  <a:pt x="1941672" y="1361713"/>
                </a:moveTo>
                <a:cubicBezTo>
                  <a:pt x="1948626" y="1361713"/>
                  <a:pt x="1954341" y="1367428"/>
                  <a:pt x="1954341" y="1374381"/>
                </a:cubicBezTo>
                <a:cubicBezTo>
                  <a:pt x="1954341" y="1374476"/>
                  <a:pt x="1954341" y="1374476"/>
                  <a:pt x="1954341" y="1374571"/>
                </a:cubicBezTo>
                <a:cubicBezTo>
                  <a:pt x="1954246" y="1381620"/>
                  <a:pt x="1948530" y="1387334"/>
                  <a:pt x="1941482" y="1387240"/>
                </a:cubicBezTo>
                <a:cubicBezTo>
                  <a:pt x="1934433" y="1387145"/>
                  <a:pt x="1928717" y="1381429"/>
                  <a:pt x="1928813" y="1374381"/>
                </a:cubicBezTo>
                <a:cubicBezTo>
                  <a:pt x="1928908" y="1367332"/>
                  <a:pt x="1934624" y="1361617"/>
                  <a:pt x="1941672" y="1361713"/>
                </a:cubicBezTo>
                <a:close/>
                <a:moveTo>
                  <a:pt x="1861282" y="1361713"/>
                </a:moveTo>
                <a:cubicBezTo>
                  <a:pt x="1868330" y="1361713"/>
                  <a:pt x="1873949" y="1367332"/>
                  <a:pt x="1874044" y="1374380"/>
                </a:cubicBezTo>
                <a:cubicBezTo>
                  <a:pt x="1874044" y="1374380"/>
                  <a:pt x="1874044" y="1374476"/>
                  <a:pt x="1874044" y="1374476"/>
                </a:cubicBezTo>
                <a:cubicBezTo>
                  <a:pt x="1874044" y="1381524"/>
                  <a:pt x="1868330" y="1387240"/>
                  <a:pt x="1861282" y="1387240"/>
                </a:cubicBezTo>
                <a:cubicBezTo>
                  <a:pt x="1854234" y="1387240"/>
                  <a:pt x="1848518" y="1381524"/>
                  <a:pt x="1848518" y="1374476"/>
                </a:cubicBezTo>
                <a:cubicBezTo>
                  <a:pt x="1848518" y="1367427"/>
                  <a:pt x="1854234" y="1361713"/>
                  <a:pt x="1861282" y="1361713"/>
                </a:cubicBezTo>
                <a:close/>
                <a:moveTo>
                  <a:pt x="1780985" y="1361713"/>
                </a:moveTo>
                <a:cubicBezTo>
                  <a:pt x="1787941" y="1361808"/>
                  <a:pt x="1793559" y="1367428"/>
                  <a:pt x="1793654" y="1374381"/>
                </a:cubicBezTo>
                <a:cubicBezTo>
                  <a:pt x="1793654" y="1374476"/>
                  <a:pt x="1793654" y="1374476"/>
                  <a:pt x="1793654" y="1374571"/>
                </a:cubicBezTo>
                <a:cubicBezTo>
                  <a:pt x="1793559" y="1381620"/>
                  <a:pt x="1787845" y="1387334"/>
                  <a:pt x="1780797" y="1387240"/>
                </a:cubicBezTo>
                <a:cubicBezTo>
                  <a:pt x="1773748" y="1387145"/>
                  <a:pt x="1768032" y="1381429"/>
                  <a:pt x="1768128" y="1374381"/>
                </a:cubicBezTo>
                <a:cubicBezTo>
                  <a:pt x="1768223" y="1367332"/>
                  <a:pt x="1773937" y="1361617"/>
                  <a:pt x="1780985" y="1361713"/>
                </a:cubicBezTo>
                <a:close/>
                <a:moveTo>
                  <a:pt x="1700594" y="1361713"/>
                </a:moveTo>
                <a:cubicBezTo>
                  <a:pt x="1707547" y="1361808"/>
                  <a:pt x="1713168" y="1367428"/>
                  <a:pt x="1713263" y="1374381"/>
                </a:cubicBezTo>
                <a:cubicBezTo>
                  <a:pt x="1713263" y="1374476"/>
                  <a:pt x="1713263" y="1374476"/>
                  <a:pt x="1713263" y="1374571"/>
                </a:cubicBezTo>
                <a:cubicBezTo>
                  <a:pt x="1713168" y="1381620"/>
                  <a:pt x="1707452" y="1387334"/>
                  <a:pt x="1700403" y="1387240"/>
                </a:cubicBezTo>
                <a:cubicBezTo>
                  <a:pt x="1693355" y="1387145"/>
                  <a:pt x="1687641" y="1381429"/>
                  <a:pt x="1687737" y="1374381"/>
                </a:cubicBezTo>
                <a:cubicBezTo>
                  <a:pt x="1687832" y="1367332"/>
                  <a:pt x="1693546" y="1361617"/>
                  <a:pt x="1700594" y="1361713"/>
                </a:cubicBezTo>
                <a:close/>
                <a:moveTo>
                  <a:pt x="1620204" y="1361713"/>
                </a:moveTo>
                <a:cubicBezTo>
                  <a:pt x="1627158" y="1361713"/>
                  <a:pt x="1632873" y="1367428"/>
                  <a:pt x="1632873" y="1374381"/>
                </a:cubicBezTo>
                <a:cubicBezTo>
                  <a:pt x="1632873" y="1374476"/>
                  <a:pt x="1632873" y="1374476"/>
                  <a:pt x="1632873" y="1374571"/>
                </a:cubicBezTo>
                <a:cubicBezTo>
                  <a:pt x="1632778" y="1381620"/>
                  <a:pt x="1627062" y="1387334"/>
                  <a:pt x="1620014" y="1387240"/>
                </a:cubicBezTo>
                <a:cubicBezTo>
                  <a:pt x="1612965" y="1387145"/>
                  <a:pt x="1607249" y="1381429"/>
                  <a:pt x="1607345" y="1374381"/>
                </a:cubicBezTo>
                <a:cubicBezTo>
                  <a:pt x="1607440" y="1367332"/>
                  <a:pt x="1613156" y="1361617"/>
                  <a:pt x="1620204" y="1361713"/>
                </a:cubicBezTo>
                <a:close/>
                <a:moveTo>
                  <a:pt x="1539814" y="1361713"/>
                </a:moveTo>
                <a:cubicBezTo>
                  <a:pt x="1546862" y="1361713"/>
                  <a:pt x="1552481" y="1367332"/>
                  <a:pt x="1552576" y="1374380"/>
                </a:cubicBezTo>
                <a:cubicBezTo>
                  <a:pt x="1552576" y="1374380"/>
                  <a:pt x="1552576" y="1374476"/>
                  <a:pt x="1552576" y="1374476"/>
                </a:cubicBezTo>
                <a:cubicBezTo>
                  <a:pt x="1552576" y="1381524"/>
                  <a:pt x="1546862" y="1387240"/>
                  <a:pt x="1539814" y="1387240"/>
                </a:cubicBezTo>
                <a:cubicBezTo>
                  <a:pt x="1532766" y="1387240"/>
                  <a:pt x="1527050" y="1381524"/>
                  <a:pt x="1527050" y="1374476"/>
                </a:cubicBezTo>
                <a:cubicBezTo>
                  <a:pt x="1527050" y="1367427"/>
                  <a:pt x="1532766" y="1361713"/>
                  <a:pt x="1539814" y="1361713"/>
                </a:cubicBezTo>
                <a:close/>
                <a:moveTo>
                  <a:pt x="1459423" y="1361713"/>
                </a:moveTo>
                <a:cubicBezTo>
                  <a:pt x="1466471" y="1361713"/>
                  <a:pt x="1472090" y="1367332"/>
                  <a:pt x="1472185" y="1374380"/>
                </a:cubicBezTo>
                <a:cubicBezTo>
                  <a:pt x="1472185" y="1374380"/>
                  <a:pt x="1472185" y="1374476"/>
                  <a:pt x="1472185" y="1374476"/>
                </a:cubicBezTo>
                <a:cubicBezTo>
                  <a:pt x="1472185" y="1381524"/>
                  <a:pt x="1466471" y="1387240"/>
                  <a:pt x="1459423" y="1387240"/>
                </a:cubicBezTo>
                <a:cubicBezTo>
                  <a:pt x="1452372" y="1387240"/>
                  <a:pt x="1446659" y="1381524"/>
                  <a:pt x="1446659" y="1374476"/>
                </a:cubicBezTo>
                <a:cubicBezTo>
                  <a:pt x="1446659" y="1367427"/>
                  <a:pt x="1452372" y="1361713"/>
                  <a:pt x="1459423" y="1361713"/>
                </a:cubicBezTo>
                <a:close/>
                <a:moveTo>
                  <a:pt x="1379126" y="1361713"/>
                </a:moveTo>
                <a:cubicBezTo>
                  <a:pt x="1386079" y="1361808"/>
                  <a:pt x="1391700" y="1367428"/>
                  <a:pt x="1391795" y="1374381"/>
                </a:cubicBezTo>
                <a:cubicBezTo>
                  <a:pt x="1391795" y="1374476"/>
                  <a:pt x="1391795" y="1374476"/>
                  <a:pt x="1391795" y="1374571"/>
                </a:cubicBezTo>
                <a:cubicBezTo>
                  <a:pt x="1391700" y="1381620"/>
                  <a:pt x="1385984" y="1387334"/>
                  <a:pt x="1378935" y="1387240"/>
                </a:cubicBezTo>
                <a:cubicBezTo>
                  <a:pt x="1371887" y="1387145"/>
                  <a:pt x="1366173" y="1381429"/>
                  <a:pt x="1366269" y="1374381"/>
                </a:cubicBezTo>
                <a:cubicBezTo>
                  <a:pt x="1366364" y="1367332"/>
                  <a:pt x="1372078" y="1361617"/>
                  <a:pt x="1379126" y="1361713"/>
                </a:cubicBezTo>
                <a:close/>
                <a:moveTo>
                  <a:pt x="1298735" y="1361713"/>
                </a:moveTo>
                <a:cubicBezTo>
                  <a:pt x="1305689" y="1361713"/>
                  <a:pt x="1311404" y="1367428"/>
                  <a:pt x="1311404" y="1374381"/>
                </a:cubicBezTo>
                <a:cubicBezTo>
                  <a:pt x="1311404" y="1374476"/>
                  <a:pt x="1311404" y="1374476"/>
                  <a:pt x="1311404" y="1374571"/>
                </a:cubicBezTo>
                <a:cubicBezTo>
                  <a:pt x="1311309" y="1381620"/>
                  <a:pt x="1305593" y="1387334"/>
                  <a:pt x="1298545" y="1387240"/>
                </a:cubicBezTo>
                <a:cubicBezTo>
                  <a:pt x="1291496" y="1387145"/>
                  <a:pt x="1285780" y="1381429"/>
                  <a:pt x="1285876" y="1374381"/>
                </a:cubicBezTo>
                <a:cubicBezTo>
                  <a:pt x="1285971" y="1367332"/>
                  <a:pt x="1291687" y="1361617"/>
                  <a:pt x="1298735" y="1361713"/>
                </a:cubicBezTo>
                <a:close/>
                <a:moveTo>
                  <a:pt x="1218345" y="1361713"/>
                </a:moveTo>
                <a:cubicBezTo>
                  <a:pt x="1225393" y="1361713"/>
                  <a:pt x="1231012" y="1367332"/>
                  <a:pt x="1231107" y="1374380"/>
                </a:cubicBezTo>
                <a:cubicBezTo>
                  <a:pt x="1231107" y="1374380"/>
                  <a:pt x="1231107" y="1374476"/>
                  <a:pt x="1231107" y="1374476"/>
                </a:cubicBezTo>
                <a:cubicBezTo>
                  <a:pt x="1231107" y="1381524"/>
                  <a:pt x="1225393" y="1387240"/>
                  <a:pt x="1218345" y="1387240"/>
                </a:cubicBezTo>
                <a:cubicBezTo>
                  <a:pt x="1211297" y="1387240"/>
                  <a:pt x="1205581" y="1381524"/>
                  <a:pt x="1205581" y="1374476"/>
                </a:cubicBezTo>
                <a:cubicBezTo>
                  <a:pt x="1205581" y="1367427"/>
                  <a:pt x="1211297" y="1361713"/>
                  <a:pt x="1218345" y="1361713"/>
                </a:cubicBezTo>
                <a:close/>
                <a:moveTo>
                  <a:pt x="1138047" y="1361713"/>
                </a:moveTo>
                <a:cubicBezTo>
                  <a:pt x="1145003" y="1361808"/>
                  <a:pt x="1150621" y="1367428"/>
                  <a:pt x="1150716" y="1374381"/>
                </a:cubicBezTo>
                <a:cubicBezTo>
                  <a:pt x="1150716" y="1374476"/>
                  <a:pt x="1150716" y="1374476"/>
                  <a:pt x="1150716" y="1374571"/>
                </a:cubicBezTo>
                <a:cubicBezTo>
                  <a:pt x="1150621" y="1381620"/>
                  <a:pt x="1144907" y="1387334"/>
                  <a:pt x="1137859" y="1387240"/>
                </a:cubicBezTo>
                <a:cubicBezTo>
                  <a:pt x="1130810" y="1387145"/>
                  <a:pt x="1125094" y="1381429"/>
                  <a:pt x="1125190" y="1374381"/>
                </a:cubicBezTo>
                <a:cubicBezTo>
                  <a:pt x="1125285" y="1367332"/>
                  <a:pt x="1130999" y="1361617"/>
                  <a:pt x="1138047" y="1361713"/>
                </a:cubicBezTo>
                <a:close/>
                <a:moveTo>
                  <a:pt x="1057657" y="1361713"/>
                </a:moveTo>
                <a:cubicBezTo>
                  <a:pt x="1064610" y="1361808"/>
                  <a:pt x="1070231" y="1367428"/>
                  <a:pt x="1070326" y="1374381"/>
                </a:cubicBezTo>
                <a:cubicBezTo>
                  <a:pt x="1070326" y="1374476"/>
                  <a:pt x="1070326" y="1374476"/>
                  <a:pt x="1070326" y="1374571"/>
                </a:cubicBezTo>
                <a:cubicBezTo>
                  <a:pt x="1070231" y="1381620"/>
                  <a:pt x="1064515" y="1387334"/>
                  <a:pt x="1057466" y="1387240"/>
                </a:cubicBezTo>
                <a:cubicBezTo>
                  <a:pt x="1050418" y="1387145"/>
                  <a:pt x="1044704" y="1381429"/>
                  <a:pt x="1044800" y="1374381"/>
                </a:cubicBezTo>
                <a:cubicBezTo>
                  <a:pt x="1044895" y="1367332"/>
                  <a:pt x="1050609" y="1361617"/>
                  <a:pt x="1057657" y="1361713"/>
                </a:cubicBezTo>
                <a:close/>
                <a:moveTo>
                  <a:pt x="977266" y="1361713"/>
                </a:moveTo>
                <a:cubicBezTo>
                  <a:pt x="984220" y="1361713"/>
                  <a:pt x="989935" y="1367428"/>
                  <a:pt x="989935" y="1374381"/>
                </a:cubicBezTo>
                <a:cubicBezTo>
                  <a:pt x="989935" y="1374476"/>
                  <a:pt x="989935" y="1374476"/>
                  <a:pt x="989935" y="1374571"/>
                </a:cubicBezTo>
                <a:cubicBezTo>
                  <a:pt x="989840" y="1381620"/>
                  <a:pt x="984124" y="1387334"/>
                  <a:pt x="977076" y="1387240"/>
                </a:cubicBezTo>
                <a:cubicBezTo>
                  <a:pt x="970027" y="1387145"/>
                  <a:pt x="964311" y="1381429"/>
                  <a:pt x="964407" y="1374381"/>
                </a:cubicBezTo>
                <a:cubicBezTo>
                  <a:pt x="964502" y="1367332"/>
                  <a:pt x="970218" y="1361617"/>
                  <a:pt x="977266" y="1361713"/>
                </a:cubicBezTo>
                <a:close/>
                <a:moveTo>
                  <a:pt x="896876" y="1361713"/>
                </a:moveTo>
                <a:cubicBezTo>
                  <a:pt x="903924" y="1361713"/>
                  <a:pt x="909543" y="1367332"/>
                  <a:pt x="909638" y="1374380"/>
                </a:cubicBezTo>
                <a:cubicBezTo>
                  <a:pt x="909638" y="1374380"/>
                  <a:pt x="909638" y="1374476"/>
                  <a:pt x="909638" y="1374476"/>
                </a:cubicBezTo>
                <a:cubicBezTo>
                  <a:pt x="909638" y="1381524"/>
                  <a:pt x="903924" y="1387240"/>
                  <a:pt x="896876" y="1387240"/>
                </a:cubicBezTo>
                <a:cubicBezTo>
                  <a:pt x="889828" y="1387240"/>
                  <a:pt x="884112" y="1381524"/>
                  <a:pt x="884112" y="1374476"/>
                </a:cubicBezTo>
                <a:cubicBezTo>
                  <a:pt x="884112" y="1367427"/>
                  <a:pt x="889828" y="1361713"/>
                  <a:pt x="896876" y="1361713"/>
                </a:cubicBezTo>
                <a:close/>
                <a:moveTo>
                  <a:pt x="816486" y="1361713"/>
                </a:moveTo>
                <a:cubicBezTo>
                  <a:pt x="823534" y="1361713"/>
                  <a:pt x="829153" y="1367332"/>
                  <a:pt x="829248" y="1374380"/>
                </a:cubicBezTo>
                <a:cubicBezTo>
                  <a:pt x="829248" y="1374380"/>
                  <a:pt x="829248" y="1374476"/>
                  <a:pt x="829248" y="1374476"/>
                </a:cubicBezTo>
                <a:cubicBezTo>
                  <a:pt x="829248" y="1381524"/>
                  <a:pt x="823534" y="1387240"/>
                  <a:pt x="816486" y="1387240"/>
                </a:cubicBezTo>
                <a:cubicBezTo>
                  <a:pt x="809435" y="1387240"/>
                  <a:pt x="803722" y="1381524"/>
                  <a:pt x="803722" y="1374476"/>
                </a:cubicBezTo>
                <a:cubicBezTo>
                  <a:pt x="803722" y="1367427"/>
                  <a:pt x="809435" y="1361713"/>
                  <a:pt x="816486" y="1361713"/>
                </a:cubicBezTo>
                <a:close/>
                <a:moveTo>
                  <a:pt x="736188" y="1361713"/>
                </a:moveTo>
                <a:cubicBezTo>
                  <a:pt x="743141" y="1361808"/>
                  <a:pt x="748762" y="1367428"/>
                  <a:pt x="748857" y="1374381"/>
                </a:cubicBezTo>
                <a:cubicBezTo>
                  <a:pt x="748857" y="1374476"/>
                  <a:pt x="748857" y="1374476"/>
                  <a:pt x="748857" y="1374571"/>
                </a:cubicBezTo>
                <a:cubicBezTo>
                  <a:pt x="748762" y="1381620"/>
                  <a:pt x="743046" y="1387334"/>
                  <a:pt x="735997" y="1387240"/>
                </a:cubicBezTo>
                <a:cubicBezTo>
                  <a:pt x="728949" y="1387145"/>
                  <a:pt x="723235" y="1381429"/>
                  <a:pt x="723331" y="1374381"/>
                </a:cubicBezTo>
                <a:cubicBezTo>
                  <a:pt x="723426" y="1367332"/>
                  <a:pt x="729140" y="1361617"/>
                  <a:pt x="736188" y="1361713"/>
                </a:cubicBezTo>
                <a:close/>
                <a:moveTo>
                  <a:pt x="655797" y="1361713"/>
                </a:moveTo>
                <a:cubicBezTo>
                  <a:pt x="662751" y="1361713"/>
                  <a:pt x="668466" y="1367428"/>
                  <a:pt x="668466" y="1374381"/>
                </a:cubicBezTo>
                <a:cubicBezTo>
                  <a:pt x="668466" y="1374476"/>
                  <a:pt x="668466" y="1374476"/>
                  <a:pt x="668466" y="1374571"/>
                </a:cubicBezTo>
                <a:cubicBezTo>
                  <a:pt x="668371" y="1381620"/>
                  <a:pt x="662655" y="1387334"/>
                  <a:pt x="655607" y="1387240"/>
                </a:cubicBezTo>
                <a:cubicBezTo>
                  <a:pt x="648558" y="1387145"/>
                  <a:pt x="642842" y="1381429"/>
                  <a:pt x="642938" y="1374381"/>
                </a:cubicBezTo>
                <a:cubicBezTo>
                  <a:pt x="643033" y="1367332"/>
                  <a:pt x="648749" y="1361617"/>
                  <a:pt x="655797" y="1361713"/>
                </a:cubicBezTo>
                <a:close/>
                <a:moveTo>
                  <a:pt x="575407" y="1361713"/>
                </a:moveTo>
                <a:cubicBezTo>
                  <a:pt x="582455" y="1361713"/>
                  <a:pt x="588074" y="1367332"/>
                  <a:pt x="588169" y="1374380"/>
                </a:cubicBezTo>
                <a:cubicBezTo>
                  <a:pt x="588169" y="1374380"/>
                  <a:pt x="588169" y="1374476"/>
                  <a:pt x="588169" y="1374476"/>
                </a:cubicBezTo>
                <a:cubicBezTo>
                  <a:pt x="588169" y="1381524"/>
                  <a:pt x="582455" y="1387240"/>
                  <a:pt x="575407" y="1387240"/>
                </a:cubicBezTo>
                <a:cubicBezTo>
                  <a:pt x="568359" y="1387240"/>
                  <a:pt x="562643" y="1381524"/>
                  <a:pt x="562643" y="1374476"/>
                </a:cubicBezTo>
                <a:cubicBezTo>
                  <a:pt x="562643" y="1367427"/>
                  <a:pt x="568359" y="1361713"/>
                  <a:pt x="575407" y="1361713"/>
                </a:cubicBezTo>
                <a:close/>
                <a:moveTo>
                  <a:pt x="495110" y="1361713"/>
                </a:moveTo>
                <a:cubicBezTo>
                  <a:pt x="502066" y="1361808"/>
                  <a:pt x="507684" y="1367428"/>
                  <a:pt x="507779" y="1374381"/>
                </a:cubicBezTo>
                <a:cubicBezTo>
                  <a:pt x="507779" y="1374476"/>
                  <a:pt x="507779" y="1374476"/>
                  <a:pt x="507779" y="1374571"/>
                </a:cubicBezTo>
                <a:cubicBezTo>
                  <a:pt x="507684" y="1381620"/>
                  <a:pt x="501970" y="1387334"/>
                  <a:pt x="494922" y="1387240"/>
                </a:cubicBezTo>
                <a:cubicBezTo>
                  <a:pt x="487873" y="1387145"/>
                  <a:pt x="482157" y="1381429"/>
                  <a:pt x="482253" y="1374381"/>
                </a:cubicBezTo>
                <a:cubicBezTo>
                  <a:pt x="482348" y="1367332"/>
                  <a:pt x="488062" y="1361617"/>
                  <a:pt x="495110" y="1361713"/>
                </a:cubicBezTo>
                <a:close/>
                <a:moveTo>
                  <a:pt x="414719" y="1361713"/>
                </a:moveTo>
                <a:cubicBezTo>
                  <a:pt x="421672" y="1361808"/>
                  <a:pt x="427293" y="1367428"/>
                  <a:pt x="427388" y="1374381"/>
                </a:cubicBezTo>
                <a:cubicBezTo>
                  <a:pt x="427388" y="1374476"/>
                  <a:pt x="427388" y="1374476"/>
                  <a:pt x="427388" y="1374571"/>
                </a:cubicBezTo>
                <a:cubicBezTo>
                  <a:pt x="427293" y="1381620"/>
                  <a:pt x="421577" y="1387334"/>
                  <a:pt x="414528" y="1387240"/>
                </a:cubicBezTo>
                <a:cubicBezTo>
                  <a:pt x="407480" y="1387145"/>
                  <a:pt x="401766" y="1381429"/>
                  <a:pt x="401862" y="1374381"/>
                </a:cubicBezTo>
                <a:cubicBezTo>
                  <a:pt x="401957" y="1367332"/>
                  <a:pt x="407671" y="1361617"/>
                  <a:pt x="414719" y="1361713"/>
                </a:cubicBezTo>
                <a:close/>
                <a:moveTo>
                  <a:pt x="334329" y="1361713"/>
                </a:moveTo>
                <a:cubicBezTo>
                  <a:pt x="341283" y="1361713"/>
                  <a:pt x="346998" y="1367428"/>
                  <a:pt x="346998" y="1374381"/>
                </a:cubicBezTo>
                <a:cubicBezTo>
                  <a:pt x="346998" y="1374476"/>
                  <a:pt x="346998" y="1374476"/>
                  <a:pt x="346998" y="1374571"/>
                </a:cubicBezTo>
                <a:cubicBezTo>
                  <a:pt x="346903" y="1381620"/>
                  <a:pt x="341187" y="1387334"/>
                  <a:pt x="334139" y="1387240"/>
                </a:cubicBezTo>
                <a:cubicBezTo>
                  <a:pt x="327090" y="1387145"/>
                  <a:pt x="321374" y="1381429"/>
                  <a:pt x="321470" y="1374381"/>
                </a:cubicBezTo>
                <a:cubicBezTo>
                  <a:pt x="321565" y="1367332"/>
                  <a:pt x="327281" y="1361617"/>
                  <a:pt x="334329" y="1361713"/>
                </a:cubicBezTo>
                <a:close/>
                <a:moveTo>
                  <a:pt x="253939" y="1361713"/>
                </a:moveTo>
                <a:cubicBezTo>
                  <a:pt x="260987" y="1361713"/>
                  <a:pt x="266606" y="1367332"/>
                  <a:pt x="266701" y="1374380"/>
                </a:cubicBezTo>
                <a:cubicBezTo>
                  <a:pt x="266701" y="1374380"/>
                  <a:pt x="266701" y="1374476"/>
                  <a:pt x="266701" y="1374476"/>
                </a:cubicBezTo>
                <a:cubicBezTo>
                  <a:pt x="266701" y="1381524"/>
                  <a:pt x="260987" y="1387240"/>
                  <a:pt x="253939" y="1387240"/>
                </a:cubicBezTo>
                <a:cubicBezTo>
                  <a:pt x="246891" y="1387240"/>
                  <a:pt x="241175" y="1381524"/>
                  <a:pt x="241175" y="1374476"/>
                </a:cubicBezTo>
                <a:cubicBezTo>
                  <a:pt x="241175" y="1367427"/>
                  <a:pt x="246891" y="1361713"/>
                  <a:pt x="253939" y="1361713"/>
                </a:cubicBezTo>
                <a:close/>
                <a:moveTo>
                  <a:pt x="173548" y="1361713"/>
                </a:moveTo>
                <a:cubicBezTo>
                  <a:pt x="180596" y="1361713"/>
                  <a:pt x="186215" y="1367332"/>
                  <a:pt x="186310" y="1374380"/>
                </a:cubicBezTo>
                <a:cubicBezTo>
                  <a:pt x="186310" y="1374380"/>
                  <a:pt x="186310" y="1374476"/>
                  <a:pt x="186310" y="1374476"/>
                </a:cubicBezTo>
                <a:cubicBezTo>
                  <a:pt x="186310" y="1381524"/>
                  <a:pt x="180596" y="1387240"/>
                  <a:pt x="173548" y="1387240"/>
                </a:cubicBezTo>
                <a:cubicBezTo>
                  <a:pt x="166497" y="1387240"/>
                  <a:pt x="160784" y="1381524"/>
                  <a:pt x="160784" y="1374476"/>
                </a:cubicBezTo>
                <a:cubicBezTo>
                  <a:pt x="160784" y="1367427"/>
                  <a:pt x="166497" y="1361713"/>
                  <a:pt x="173548" y="1361713"/>
                </a:cubicBezTo>
                <a:close/>
                <a:moveTo>
                  <a:pt x="93251" y="1361713"/>
                </a:moveTo>
                <a:cubicBezTo>
                  <a:pt x="100204" y="1361808"/>
                  <a:pt x="105825" y="1367428"/>
                  <a:pt x="105920" y="1374381"/>
                </a:cubicBezTo>
                <a:cubicBezTo>
                  <a:pt x="105920" y="1374476"/>
                  <a:pt x="105920" y="1374476"/>
                  <a:pt x="105920" y="1374571"/>
                </a:cubicBezTo>
                <a:cubicBezTo>
                  <a:pt x="105825" y="1381620"/>
                  <a:pt x="100109" y="1387334"/>
                  <a:pt x="93060" y="1387240"/>
                </a:cubicBezTo>
                <a:cubicBezTo>
                  <a:pt x="86012" y="1387145"/>
                  <a:pt x="80298" y="1381429"/>
                  <a:pt x="80394" y="1374381"/>
                </a:cubicBezTo>
                <a:cubicBezTo>
                  <a:pt x="80489" y="1367332"/>
                  <a:pt x="86203" y="1361617"/>
                  <a:pt x="93251" y="1361713"/>
                </a:cubicBezTo>
                <a:close/>
                <a:moveTo>
                  <a:pt x="12860" y="1361713"/>
                </a:moveTo>
                <a:cubicBezTo>
                  <a:pt x="19814" y="1361713"/>
                  <a:pt x="25529" y="1367428"/>
                  <a:pt x="25529" y="1374381"/>
                </a:cubicBezTo>
                <a:cubicBezTo>
                  <a:pt x="25529" y="1374476"/>
                  <a:pt x="25529" y="1374476"/>
                  <a:pt x="25529" y="1374571"/>
                </a:cubicBezTo>
                <a:cubicBezTo>
                  <a:pt x="25434" y="1381620"/>
                  <a:pt x="19718" y="1387334"/>
                  <a:pt x="12670" y="1387240"/>
                </a:cubicBezTo>
                <a:cubicBezTo>
                  <a:pt x="5621" y="1387145"/>
                  <a:pt x="-95" y="1381429"/>
                  <a:pt x="1" y="1374381"/>
                </a:cubicBezTo>
                <a:cubicBezTo>
                  <a:pt x="96" y="1367332"/>
                  <a:pt x="5812" y="1361617"/>
                  <a:pt x="12860" y="1361713"/>
                </a:cubicBezTo>
                <a:close/>
                <a:moveTo>
                  <a:pt x="2182751" y="1281513"/>
                </a:moveTo>
                <a:cubicBezTo>
                  <a:pt x="2189799" y="1281513"/>
                  <a:pt x="2195513" y="1287229"/>
                  <a:pt x="2195513" y="1294277"/>
                </a:cubicBezTo>
                <a:cubicBezTo>
                  <a:pt x="2195513" y="1301325"/>
                  <a:pt x="2189799" y="1307040"/>
                  <a:pt x="2182751" y="1307040"/>
                </a:cubicBezTo>
                <a:cubicBezTo>
                  <a:pt x="2175703" y="1307040"/>
                  <a:pt x="2169987" y="1301325"/>
                  <a:pt x="2169987" y="1294277"/>
                </a:cubicBezTo>
                <a:cubicBezTo>
                  <a:pt x="2169987" y="1287229"/>
                  <a:pt x="2175703" y="1281513"/>
                  <a:pt x="2182751" y="1281513"/>
                </a:cubicBezTo>
                <a:close/>
                <a:moveTo>
                  <a:pt x="2102361" y="1281513"/>
                </a:moveTo>
                <a:cubicBezTo>
                  <a:pt x="2109409" y="1281513"/>
                  <a:pt x="2115123" y="1287229"/>
                  <a:pt x="2115123" y="1294277"/>
                </a:cubicBezTo>
                <a:cubicBezTo>
                  <a:pt x="2115123" y="1301325"/>
                  <a:pt x="2109409" y="1307040"/>
                  <a:pt x="2102361" y="1307040"/>
                </a:cubicBezTo>
                <a:cubicBezTo>
                  <a:pt x="2095310" y="1307040"/>
                  <a:pt x="2089597" y="1301325"/>
                  <a:pt x="2089597" y="1294277"/>
                </a:cubicBezTo>
                <a:cubicBezTo>
                  <a:pt x="2089597" y="1287229"/>
                  <a:pt x="2095310" y="1281513"/>
                  <a:pt x="2102361" y="1281513"/>
                </a:cubicBezTo>
                <a:close/>
                <a:moveTo>
                  <a:pt x="1861282" y="1281513"/>
                </a:moveTo>
                <a:cubicBezTo>
                  <a:pt x="1868330" y="1281513"/>
                  <a:pt x="1874044" y="1287229"/>
                  <a:pt x="1874044" y="1294277"/>
                </a:cubicBezTo>
                <a:cubicBezTo>
                  <a:pt x="1874044" y="1301325"/>
                  <a:pt x="1868330" y="1307040"/>
                  <a:pt x="1861282" y="1307040"/>
                </a:cubicBezTo>
                <a:cubicBezTo>
                  <a:pt x="1854234" y="1307040"/>
                  <a:pt x="1848518" y="1301325"/>
                  <a:pt x="1848518" y="1294277"/>
                </a:cubicBezTo>
                <a:cubicBezTo>
                  <a:pt x="1848518" y="1287229"/>
                  <a:pt x="1854234" y="1281513"/>
                  <a:pt x="1861282" y="1281513"/>
                </a:cubicBezTo>
                <a:close/>
                <a:moveTo>
                  <a:pt x="1539814" y="1281513"/>
                </a:moveTo>
                <a:cubicBezTo>
                  <a:pt x="1546862" y="1281513"/>
                  <a:pt x="1552576" y="1287229"/>
                  <a:pt x="1552576" y="1294277"/>
                </a:cubicBezTo>
                <a:cubicBezTo>
                  <a:pt x="1552576" y="1301325"/>
                  <a:pt x="1546862" y="1307040"/>
                  <a:pt x="1539814" y="1307040"/>
                </a:cubicBezTo>
                <a:cubicBezTo>
                  <a:pt x="1532766" y="1307040"/>
                  <a:pt x="1527050" y="1301325"/>
                  <a:pt x="1527050" y="1294277"/>
                </a:cubicBezTo>
                <a:cubicBezTo>
                  <a:pt x="1527050" y="1287229"/>
                  <a:pt x="1532766" y="1281513"/>
                  <a:pt x="1539814" y="1281513"/>
                </a:cubicBezTo>
                <a:close/>
                <a:moveTo>
                  <a:pt x="1459423" y="1281513"/>
                </a:moveTo>
                <a:cubicBezTo>
                  <a:pt x="1466471" y="1281513"/>
                  <a:pt x="1472185" y="1287229"/>
                  <a:pt x="1472185" y="1294277"/>
                </a:cubicBezTo>
                <a:cubicBezTo>
                  <a:pt x="1472185" y="1301325"/>
                  <a:pt x="1466471" y="1307040"/>
                  <a:pt x="1459423" y="1307040"/>
                </a:cubicBezTo>
                <a:cubicBezTo>
                  <a:pt x="1452372" y="1307040"/>
                  <a:pt x="1446659" y="1301325"/>
                  <a:pt x="1446659" y="1294277"/>
                </a:cubicBezTo>
                <a:cubicBezTo>
                  <a:pt x="1446659" y="1287229"/>
                  <a:pt x="1452372" y="1281513"/>
                  <a:pt x="1459423" y="1281513"/>
                </a:cubicBezTo>
                <a:close/>
                <a:moveTo>
                  <a:pt x="1218345" y="1281513"/>
                </a:moveTo>
                <a:cubicBezTo>
                  <a:pt x="1225393" y="1281513"/>
                  <a:pt x="1231107" y="1287229"/>
                  <a:pt x="1231107" y="1294277"/>
                </a:cubicBezTo>
                <a:cubicBezTo>
                  <a:pt x="1231107" y="1301325"/>
                  <a:pt x="1225393" y="1307040"/>
                  <a:pt x="1218345" y="1307040"/>
                </a:cubicBezTo>
                <a:cubicBezTo>
                  <a:pt x="1211297" y="1307040"/>
                  <a:pt x="1205581" y="1301325"/>
                  <a:pt x="1205581" y="1294277"/>
                </a:cubicBezTo>
                <a:cubicBezTo>
                  <a:pt x="1205581" y="1287229"/>
                  <a:pt x="1211297" y="1281513"/>
                  <a:pt x="1218345" y="1281513"/>
                </a:cubicBezTo>
                <a:close/>
                <a:moveTo>
                  <a:pt x="896876" y="1281513"/>
                </a:moveTo>
                <a:cubicBezTo>
                  <a:pt x="903924" y="1281513"/>
                  <a:pt x="909638" y="1287229"/>
                  <a:pt x="909638" y="1294277"/>
                </a:cubicBezTo>
                <a:cubicBezTo>
                  <a:pt x="909638" y="1301325"/>
                  <a:pt x="903924" y="1307040"/>
                  <a:pt x="896876" y="1307040"/>
                </a:cubicBezTo>
                <a:cubicBezTo>
                  <a:pt x="889828" y="1307040"/>
                  <a:pt x="884112" y="1301325"/>
                  <a:pt x="884112" y="1294277"/>
                </a:cubicBezTo>
                <a:cubicBezTo>
                  <a:pt x="884112" y="1287229"/>
                  <a:pt x="889828" y="1281513"/>
                  <a:pt x="896876" y="1281513"/>
                </a:cubicBezTo>
                <a:close/>
                <a:moveTo>
                  <a:pt x="816486" y="1281513"/>
                </a:moveTo>
                <a:cubicBezTo>
                  <a:pt x="823534" y="1281513"/>
                  <a:pt x="829248" y="1287229"/>
                  <a:pt x="829248" y="1294277"/>
                </a:cubicBezTo>
                <a:cubicBezTo>
                  <a:pt x="829248" y="1301325"/>
                  <a:pt x="823534" y="1307040"/>
                  <a:pt x="816486" y="1307040"/>
                </a:cubicBezTo>
                <a:cubicBezTo>
                  <a:pt x="809435" y="1307040"/>
                  <a:pt x="803722" y="1301325"/>
                  <a:pt x="803722" y="1294277"/>
                </a:cubicBezTo>
                <a:cubicBezTo>
                  <a:pt x="803722" y="1287229"/>
                  <a:pt x="809435" y="1281513"/>
                  <a:pt x="816486" y="1281513"/>
                </a:cubicBezTo>
                <a:close/>
                <a:moveTo>
                  <a:pt x="575407" y="1281513"/>
                </a:moveTo>
                <a:cubicBezTo>
                  <a:pt x="582455" y="1281513"/>
                  <a:pt x="588169" y="1287229"/>
                  <a:pt x="588169" y="1294277"/>
                </a:cubicBezTo>
                <a:cubicBezTo>
                  <a:pt x="588169" y="1301325"/>
                  <a:pt x="582455" y="1307040"/>
                  <a:pt x="575407" y="1307040"/>
                </a:cubicBezTo>
                <a:cubicBezTo>
                  <a:pt x="568359" y="1307040"/>
                  <a:pt x="562643" y="1301325"/>
                  <a:pt x="562643" y="1294277"/>
                </a:cubicBezTo>
                <a:cubicBezTo>
                  <a:pt x="562643" y="1287229"/>
                  <a:pt x="568359" y="1281513"/>
                  <a:pt x="575407" y="1281513"/>
                </a:cubicBezTo>
                <a:close/>
                <a:moveTo>
                  <a:pt x="253939" y="1281513"/>
                </a:moveTo>
                <a:cubicBezTo>
                  <a:pt x="260987" y="1281513"/>
                  <a:pt x="266701" y="1287229"/>
                  <a:pt x="266701" y="1294277"/>
                </a:cubicBezTo>
                <a:cubicBezTo>
                  <a:pt x="266701" y="1301325"/>
                  <a:pt x="260987" y="1307040"/>
                  <a:pt x="253939" y="1307040"/>
                </a:cubicBezTo>
                <a:cubicBezTo>
                  <a:pt x="246891" y="1307040"/>
                  <a:pt x="241175" y="1301325"/>
                  <a:pt x="241175" y="1294277"/>
                </a:cubicBezTo>
                <a:cubicBezTo>
                  <a:pt x="241175" y="1287229"/>
                  <a:pt x="246891" y="1281513"/>
                  <a:pt x="253939" y="1281513"/>
                </a:cubicBezTo>
                <a:close/>
                <a:moveTo>
                  <a:pt x="173548" y="1281513"/>
                </a:moveTo>
                <a:cubicBezTo>
                  <a:pt x="180596" y="1281513"/>
                  <a:pt x="186310" y="1287229"/>
                  <a:pt x="186310" y="1294277"/>
                </a:cubicBezTo>
                <a:cubicBezTo>
                  <a:pt x="186310" y="1301325"/>
                  <a:pt x="180596" y="1307040"/>
                  <a:pt x="173548" y="1307040"/>
                </a:cubicBezTo>
                <a:cubicBezTo>
                  <a:pt x="166497" y="1307040"/>
                  <a:pt x="160784" y="1301325"/>
                  <a:pt x="160784" y="1294277"/>
                </a:cubicBezTo>
                <a:cubicBezTo>
                  <a:pt x="160784" y="1287229"/>
                  <a:pt x="166497" y="1281513"/>
                  <a:pt x="173548" y="1281513"/>
                </a:cubicBezTo>
                <a:close/>
                <a:moveTo>
                  <a:pt x="2263141" y="1281512"/>
                </a:moveTo>
                <a:cubicBezTo>
                  <a:pt x="2263141" y="1281512"/>
                  <a:pt x="2263237" y="1281512"/>
                  <a:pt x="2263237" y="1281512"/>
                </a:cubicBezTo>
                <a:cubicBezTo>
                  <a:pt x="2270190" y="1281607"/>
                  <a:pt x="2275906" y="1287322"/>
                  <a:pt x="2275810" y="1294276"/>
                </a:cubicBezTo>
                <a:cubicBezTo>
                  <a:pt x="2275810" y="1294276"/>
                  <a:pt x="2275810" y="1294371"/>
                  <a:pt x="2275810" y="1294371"/>
                </a:cubicBezTo>
                <a:cubicBezTo>
                  <a:pt x="2275715" y="1301420"/>
                  <a:pt x="2269999" y="1307135"/>
                  <a:pt x="2262951" y="1307039"/>
                </a:cubicBezTo>
                <a:cubicBezTo>
                  <a:pt x="2255902" y="1306944"/>
                  <a:pt x="2250186" y="1301229"/>
                  <a:pt x="2250282" y="1294181"/>
                </a:cubicBezTo>
                <a:cubicBezTo>
                  <a:pt x="2250377" y="1287132"/>
                  <a:pt x="2256093" y="1281416"/>
                  <a:pt x="2263141" y="1281512"/>
                </a:cubicBezTo>
                <a:close/>
                <a:moveTo>
                  <a:pt x="2022063" y="1281512"/>
                </a:moveTo>
                <a:cubicBezTo>
                  <a:pt x="2029112" y="1281607"/>
                  <a:pt x="2034732" y="1287228"/>
                  <a:pt x="2034732" y="1294276"/>
                </a:cubicBezTo>
                <a:cubicBezTo>
                  <a:pt x="2034732" y="1294276"/>
                  <a:pt x="2034732" y="1294371"/>
                  <a:pt x="2034732" y="1294371"/>
                </a:cubicBezTo>
                <a:cubicBezTo>
                  <a:pt x="2034637" y="1301420"/>
                  <a:pt x="2028921" y="1307135"/>
                  <a:pt x="2021872" y="1307039"/>
                </a:cubicBezTo>
                <a:cubicBezTo>
                  <a:pt x="2014824" y="1306944"/>
                  <a:pt x="2009110" y="1301229"/>
                  <a:pt x="2009206" y="1294181"/>
                </a:cubicBezTo>
                <a:cubicBezTo>
                  <a:pt x="2009301" y="1287132"/>
                  <a:pt x="2015015" y="1281416"/>
                  <a:pt x="2022063" y="1281512"/>
                </a:cubicBezTo>
                <a:close/>
                <a:moveTo>
                  <a:pt x="1941672" y="1281512"/>
                </a:moveTo>
                <a:cubicBezTo>
                  <a:pt x="1941672" y="1281512"/>
                  <a:pt x="1941768" y="1281512"/>
                  <a:pt x="1941768" y="1281512"/>
                </a:cubicBezTo>
                <a:cubicBezTo>
                  <a:pt x="1948721" y="1281607"/>
                  <a:pt x="1954437" y="1287322"/>
                  <a:pt x="1954341" y="1294276"/>
                </a:cubicBezTo>
                <a:cubicBezTo>
                  <a:pt x="1954341" y="1294276"/>
                  <a:pt x="1954341" y="1294371"/>
                  <a:pt x="1954341" y="1294371"/>
                </a:cubicBezTo>
                <a:cubicBezTo>
                  <a:pt x="1954246" y="1301420"/>
                  <a:pt x="1948530" y="1307135"/>
                  <a:pt x="1941482" y="1307039"/>
                </a:cubicBezTo>
                <a:cubicBezTo>
                  <a:pt x="1934433" y="1306944"/>
                  <a:pt x="1928717" y="1301229"/>
                  <a:pt x="1928813" y="1294181"/>
                </a:cubicBezTo>
                <a:cubicBezTo>
                  <a:pt x="1928908" y="1287132"/>
                  <a:pt x="1934624" y="1281416"/>
                  <a:pt x="1941672" y="1281512"/>
                </a:cubicBezTo>
                <a:close/>
                <a:moveTo>
                  <a:pt x="1780985" y="1281512"/>
                </a:moveTo>
                <a:cubicBezTo>
                  <a:pt x="1788036" y="1281607"/>
                  <a:pt x="1793654" y="1287228"/>
                  <a:pt x="1793654" y="1294276"/>
                </a:cubicBezTo>
                <a:cubicBezTo>
                  <a:pt x="1793654" y="1294276"/>
                  <a:pt x="1793654" y="1294371"/>
                  <a:pt x="1793654" y="1294371"/>
                </a:cubicBezTo>
                <a:cubicBezTo>
                  <a:pt x="1793559" y="1301420"/>
                  <a:pt x="1787845" y="1307135"/>
                  <a:pt x="1780797" y="1307039"/>
                </a:cubicBezTo>
                <a:cubicBezTo>
                  <a:pt x="1773748" y="1306944"/>
                  <a:pt x="1768032" y="1301229"/>
                  <a:pt x="1768128" y="1294181"/>
                </a:cubicBezTo>
                <a:cubicBezTo>
                  <a:pt x="1768223" y="1287132"/>
                  <a:pt x="1773937" y="1281416"/>
                  <a:pt x="1780985" y="1281512"/>
                </a:cubicBezTo>
                <a:close/>
                <a:moveTo>
                  <a:pt x="1700594" y="1281512"/>
                </a:moveTo>
                <a:cubicBezTo>
                  <a:pt x="1707643" y="1281607"/>
                  <a:pt x="1713263" y="1287228"/>
                  <a:pt x="1713263" y="1294276"/>
                </a:cubicBezTo>
                <a:cubicBezTo>
                  <a:pt x="1713263" y="1294276"/>
                  <a:pt x="1713263" y="1294371"/>
                  <a:pt x="1713263" y="1294371"/>
                </a:cubicBezTo>
                <a:cubicBezTo>
                  <a:pt x="1713168" y="1301420"/>
                  <a:pt x="1707452" y="1307135"/>
                  <a:pt x="1700403" y="1307039"/>
                </a:cubicBezTo>
                <a:cubicBezTo>
                  <a:pt x="1693355" y="1306944"/>
                  <a:pt x="1687641" y="1301229"/>
                  <a:pt x="1687737" y="1294181"/>
                </a:cubicBezTo>
                <a:cubicBezTo>
                  <a:pt x="1687832" y="1287132"/>
                  <a:pt x="1693546" y="1281416"/>
                  <a:pt x="1700594" y="1281512"/>
                </a:cubicBezTo>
                <a:close/>
                <a:moveTo>
                  <a:pt x="1620204" y="1281512"/>
                </a:moveTo>
                <a:cubicBezTo>
                  <a:pt x="1620204" y="1281512"/>
                  <a:pt x="1620300" y="1281512"/>
                  <a:pt x="1620300" y="1281512"/>
                </a:cubicBezTo>
                <a:cubicBezTo>
                  <a:pt x="1627253" y="1281607"/>
                  <a:pt x="1632969" y="1287322"/>
                  <a:pt x="1632873" y="1294276"/>
                </a:cubicBezTo>
                <a:cubicBezTo>
                  <a:pt x="1632873" y="1294276"/>
                  <a:pt x="1632873" y="1294371"/>
                  <a:pt x="1632873" y="1294371"/>
                </a:cubicBezTo>
                <a:cubicBezTo>
                  <a:pt x="1632778" y="1301420"/>
                  <a:pt x="1627062" y="1307135"/>
                  <a:pt x="1620014" y="1307039"/>
                </a:cubicBezTo>
                <a:cubicBezTo>
                  <a:pt x="1612965" y="1306944"/>
                  <a:pt x="1607249" y="1301229"/>
                  <a:pt x="1607345" y="1294181"/>
                </a:cubicBezTo>
                <a:cubicBezTo>
                  <a:pt x="1607440" y="1287132"/>
                  <a:pt x="1613156" y="1281416"/>
                  <a:pt x="1620204" y="1281512"/>
                </a:cubicBezTo>
                <a:close/>
                <a:moveTo>
                  <a:pt x="1379126" y="1281512"/>
                </a:moveTo>
                <a:cubicBezTo>
                  <a:pt x="1386175" y="1281607"/>
                  <a:pt x="1391795" y="1287228"/>
                  <a:pt x="1391795" y="1294276"/>
                </a:cubicBezTo>
                <a:cubicBezTo>
                  <a:pt x="1391795" y="1294276"/>
                  <a:pt x="1391795" y="1294371"/>
                  <a:pt x="1391795" y="1294371"/>
                </a:cubicBezTo>
                <a:cubicBezTo>
                  <a:pt x="1391700" y="1301420"/>
                  <a:pt x="1385984" y="1307135"/>
                  <a:pt x="1378935" y="1307039"/>
                </a:cubicBezTo>
                <a:cubicBezTo>
                  <a:pt x="1371887" y="1306944"/>
                  <a:pt x="1366173" y="1301229"/>
                  <a:pt x="1366269" y="1294181"/>
                </a:cubicBezTo>
                <a:cubicBezTo>
                  <a:pt x="1366364" y="1287132"/>
                  <a:pt x="1372078" y="1281416"/>
                  <a:pt x="1379126" y="1281512"/>
                </a:cubicBezTo>
                <a:close/>
                <a:moveTo>
                  <a:pt x="1298735" y="1281512"/>
                </a:moveTo>
                <a:cubicBezTo>
                  <a:pt x="1298735" y="1281512"/>
                  <a:pt x="1298831" y="1281512"/>
                  <a:pt x="1298831" y="1281512"/>
                </a:cubicBezTo>
                <a:cubicBezTo>
                  <a:pt x="1305784" y="1281607"/>
                  <a:pt x="1311500" y="1287322"/>
                  <a:pt x="1311404" y="1294276"/>
                </a:cubicBezTo>
                <a:cubicBezTo>
                  <a:pt x="1311404" y="1294276"/>
                  <a:pt x="1311404" y="1294371"/>
                  <a:pt x="1311404" y="1294371"/>
                </a:cubicBezTo>
                <a:cubicBezTo>
                  <a:pt x="1311309" y="1301420"/>
                  <a:pt x="1305593" y="1307135"/>
                  <a:pt x="1298545" y="1307039"/>
                </a:cubicBezTo>
                <a:cubicBezTo>
                  <a:pt x="1291496" y="1306944"/>
                  <a:pt x="1285780" y="1301229"/>
                  <a:pt x="1285876" y="1294181"/>
                </a:cubicBezTo>
                <a:cubicBezTo>
                  <a:pt x="1285971" y="1287132"/>
                  <a:pt x="1291687" y="1281416"/>
                  <a:pt x="1298735" y="1281512"/>
                </a:cubicBezTo>
                <a:close/>
                <a:moveTo>
                  <a:pt x="1138047" y="1281512"/>
                </a:moveTo>
                <a:cubicBezTo>
                  <a:pt x="1145098" y="1281607"/>
                  <a:pt x="1150716" y="1287228"/>
                  <a:pt x="1150716" y="1294276"/>
                </a:cubicBezTo>
                <a:cubicBezTo>
                  <a:pt x="1150716" y="1294276"/>
                  <a:pt x="1150716" y="1294371"/>
                  <a:pt x="1150716" y="1294371"/>
                </a:cubicBezTo>
                <a:cubicBezTo>
                  <a:pt x="1150621" y="1301420"/>
                  <a:pt x="1144907" y="1307135"/>
                  <a:pt x="1137859" y="1307039"/>
                </a:cubicBezTo>
                <a:cubicBezTo>
                  <a:pt x="1130810" y="1306944"/>
                  <a:pt x="1125094" y="1301229"/>
                  <a:pt x="1125190" y="1294181"/>
                </a:cubicBezTo>
                <a:cubicBezTo>
                  <a:pt x="1125285" y="1287132"/>
                  <a:pt x="1130999" y="1281416"/>
                  <a:pt x="1138047" y="1281512"/>
                </a:cubicBezTo>
                <a:close/>
                <a:moveTo>
                  <a:pt x="1057657" y="1281512"/>
                </a:moveTo>
                <a:cubicBezTo>
                  <a:pt x="1064706" y="1281607"/>
                  <a:pt x="1070326" y="1287228"/>
                  <a:pt x="1070326" y="1294276"/>
                </a:cubicBezTo>
                <a:cubicBezTo>
                  <a:pt x="1070326" y="1294276"/>
                  <a:pt x="1070326" y="1294371"/>
                  <a:pt x="1070326" y="1294371"/>
                </a:cubicBezTo>
                <a:cubicBezTo>
                  <a:pt x="1070231" y="1301420"/>
                  <a:pt x="1064515" y="1307135"/>
                  <a:pt x="1057466" y="1307039"/>
                </a:cubicBezTo>
                <a:cubicBezTo>
                  <a:pt x="1050418" y="1306944"/>
                  <a:pt x="1044704" y="1301229"/>
                  <a:pt x="1044800" y="1294181"/>
                </a:cubicBezTo>
                <a:cubicBezTo>
                  <a:pt x="1044895" y="1287132"/>
                  <a:pt x="1050609" y="1281416"/>
                  <a:pt x="1057657" y="1281512"/>
                </a:cubicBezTo>
                <a:close/>
                <a:moveTo>
                  <a:pt x="977266" y="1281512"/>
                </a:moveTo>
                <a:cubicBezTo>
                  <a:pt x="977266" y="1281512"/>
                  <a:pt x="977362" y="1281512"/>
                  <a:pt x="977362" y="1281512"/>
                </a:cubicBezTo>
                <a:cubicBezTo>
                  <a:pt x="984315" y="1281607"/>
                  <a:pt x="990031" y="1287322"/>
                  <a:pt x="989935" y="1294276"/>
                </a:cubicBezTo>
                <a:cubicBezTo>
                  <a:pt x="989935" y="1294276"/>
                  <a:pt x="989935" y="1294371"/>
                  <a:pt x="989935" y="1294371"/>
                </a:cubicBezTo>
                <a:cubicBezTo>
                  <a:pt x="989840" y="1301420"/>
                  <a:pt x="984124" y="1307135"/>
                  <a:pt x="977076" y="1307039"/>
                </a:cubicBezTo>
                <a:cubicBezTo>
                  <a:pt x="970027" y="1306944"/>
                  <a:pt x="964311" y="1301229"/>
                  <a:pt x="964407" y="1294181"/>
                </a:cubicBezTo>
                <a:cubicBezTo>
                  <a:pt x="964502" y="1287132"/>
                  <a:pt x="970218" y="1281416"/>
                  <a:pt x="977266" y="1281512"/>
                </a:cubicBezTo>
                <a:close/>
                <a:moveTo>
                  <a:pt x="736188" y="1281512"/>
                </a:moveTo>
                <a:cubicBezTo>
                  <a:pt x="743237" y="1281607"/>
                  <a:pt x="748857" y="1287228"/>
                  <a:pt x="748857" y="1294276"/>
                </a:cubicBezTo>
                <a:cubicBezTo>
                  <a:pt x="748857" y="1294276"/>
                  <a:pt x="748857" y="1294371"/>
                  <a:pt x="748857" y="1294371"/>
                </a:cubicBezTo>
                <a:cubicBezTo>
                  <a:pt x="748762" y="1301420"/>
                  <a:pt x="743046" y="1307135"/>
                  <a:pt x="735997" y="1307039"/>
                </a:cubicBezTo>
                <a:cubicBezTo>
                  <a:pt x="728949" y="1306944"/>
                  <a:pt x="723235" y="1301229"/>
                  <a:pt x="723331" y="1294181"/>
                </a:cubicBezTo>
                <a:cubicBezTo>
                  <a:pt x="723426" y="1287132"/>
                  <a:pt x="729140" y="1281416"/>
                  <a:pt x="736188" y="1281512"/>
                </a:cubicBezTo>
                <a:close/>
                <a:moveTo>
                  <a:pt x="655797" y="1281512"/>
                </a:moveTo>
                <a:cubicBezTo>
                  <a:pt x="655797" y="1281512"/>
                  <a:pt x="655893" y="1281512"/>
                  <a:pt x="655893" y="1281512"/>
                </a:cubicBezTo>
                <a:cubicBezTo>
                  <a:pt x="662846" y="1281607"/>
                  <a:pt x="668562" y="1287322"/>
                  <a:pt x="668466" y="1294276"/>
                </a:cubicBezTo>
                <a:cubicBezTo>
                  <a:pt x="668466" y="1294276"/>
                  <a:pt x="668466" y="1294371"/>
                  <a:pt x="668466" y="1294371"/>
                </a:cubicBezTo>
                <a:cubicBezTo>
                  <a:pt x="668371" y="1301420"/>
                  <a:pt x="662655" y="1307135"/>
                  <a:pt x="655607" y="1307039"/>
                </a:cubicBezTo>
                <a:cubicBezTo>
                  <a:pt x="648558" y="1306944"/>
                  <a:pt x="642842" y="1301229"/>
                  <a:pt x="642938" y="1294181"/>
                </a:cubicBezTo>
                <a:cubicBezTo>
                  <a:pt x="643033" y="1287132"/>
                  <a:pt x="648749" y="1281416"/>
                  <a:pt x="655797" y="1281512"/>
                </a:cubicBezTo>
                <a:close/>
                <a:moveTo>
                  <a:pt x="495110" y="1281512"/>
                </a:moveTo>
                <a:cubicBezTo>
                  <a:pt x="502161" y="1281607"/>
                  <a:pt x="507779" y="1287228"/>
                  <a:pt x="507779" y="1294276"/>
                </a:cubicBezTo>
                <a:cubicBezTo>
                  <a:pt x="507779" y="1294276"/>
                  <a:pt x="507779" y="1294371"/>
                  <a:pt x="507779" y="1294371"/>
                </a:cubicBezTo>
                <a:cubicBezTo>
                  <a:pt x="507684" y="1301420"/>
                  <a:pt x="501970" y="1307135"/>
                  <a:pt x="494922" y="1307039"/>
                </a:cubicBezTo>
                <a:cubicBezTo>
                  <a:pt x="487873" y="1306944"/>
                  <a:pt x="482157" y="1301229"/>
                  <a:pt x="482253" y="1294181"/>
                </a:cubicBezTo>
                <a:cubicBezTo>
                  <a:pt x="482348" y="1287132"/>
                  <a:pt x="488062" y="1281416"/>
                  <a:pt x="495110" y="1281512"/>
                </a:cubicBezTo>
                <a:close/>
                <a:moveTo>
                  <a:pt x="414719" y="1281512"/>
                </a:moveTo>
                <a:cubicBezTo>
                  <a:pt x="421768" y="1281607"/>
                  <a:pt x="427388" y="1287228"/>
                  <a:pt x="427388" y="1294276"/>
                </a:cubicBezTo>
                <a:cubicBezTo>
                  <a:pt x="427388" y="1294276"/>
                  <a:pt x="427388" y="1294371"/>
                  <a:pt x="427388" y="1294371"/>
                </a:cubicBezTo>
                <a:cubicBezTo>
                  <a:pt x="427293" y="1301420"/>
                  <a:pt x="421577" y="1307135"/>
                  <a:pt x="414528" y="1307039"/>
                </a:cubicBezTo>
                <a:cubicBezTo>
                  <a:pt x="407480" y="1306944"/>
                  <a:pt x="401766" y="1301229"/>
                  <a:pt x="401862" y="1294181"/>
                </a:cubicBezTo>
                <a:cubicBezTo>
                  <a:pt x="401957" y="1287132"/>
                  <a:pt x="407671" y="1281416"/>
                  <a:pt x="414719" y="1281512"/>
                </a:cubicBezTo>
                <a:close/>
                <a:moveTo>
                  <a:pt x="334329" y="1281512"/>
                </a:moveTo>
                <a:cubicBezTo>
                  <a:pt x="334329" y="1281512"/>
                  <a:pt x="334425" y="1281512"/>
                  <a:pt x="334425" y="1281512"/>
                </a:cubicBezTo>
                <a:cubicBezTo>
                  <a:pt x="341378" y="1281607"/>
                  <a:pt x="347094" y="1287322"/>
                  <a:pt x="346998" y="1294276"/>
                </a:cubicBezTo>
                <a:cubicBezTo>
                  <a:pt x="346998" y="1294276"/>
                  <a:pt x="346998" y="1294371"/>
                  <a:pt x="346998" y="1294371"/>
                </a:cubicBezTo>
                <a:cubicBezTo>
                  <a:pt x="346903" y="1301420"/>
                  <a:pt x="341187" y="1307135"/>
                  <a:pt x="334139" y="1307039"/>
                </a:cubicBezTo>
                <a:cubicBezTo>
                  <a:pt x="327090" y="1306944"/>
                  <a:pt x="321374" y="1301229"/>
                  <a:pt x="321470" y="1294181"/>
                </a:cubicBezTo>
                <a:cubicBezTo>
                  <a:pt x="321565" y="1287132"/>
                  <a:pt x="327281" y="1281416"/>
                  <a:pt x="334329" y="1281512"/>
                </a:cubicBezTo>
                <a:close/>
                <a:moveTo>
                  <a:pt x="93251" y="1281512"/>
                </a:moveTo>
                <a:cubicBezTo>
                  <a:pt x="100300" y="1281607"/>
                  <a:pt x="105920" y="1287228"/>
                  <a:pt x="105920" y="1294276"/>
                </a:cubicBezTo>
                <a:cubicBezTo>
                  <a:pt x="105920" y="1294276"/>
                  <a:pt x="105920" y="1294371"/>
                  <a:pt x="105920" y="1294371"/>
                </a:cubicBezTo>
                <a:cubicBezTo>
                  <a:pt x="105825" y="1301420"/>
                  <a:pt x="100109" y="1307135"/>
                  <a:pt x="93060" y="1307039"/>
                </a:cubicBezTo>
                <a:cubicBezTo>
                  <a:pt x="86012" y="1306944"/>
                  <a:pt x="80298" y="1301229"/>
                  <a:pt x="80394" y="1294181"/>
                </a:cubicBezTo>
                <a:cubicBezTo>
                  <a:pt x="80489" y="1287132"/>
                  <a:pt x="86203" y="1281416"/>
                  <a:pt x="93251" y="1281512"/>
                </a:cubicBezTo>
                <a:close/>
                <a:moveTo>
                  <a:pt x="12860" y="1281512"/>
                </a:moveTo>
                <a:cubicBezTo>
                  <a:pt x="12860" y="1281512"/>
                  <a:pt x="12956" y="1281512"/>
                  <a:pt x="12956" y="1281512"/>
                </a:cubicBezTo>
                <a:cubicBezTo>
                  <a:pt x="19909" y="1281607"/>
                  <a:pt x="25625" y="1287322"/>
                  <a:pt x="25529" y="1294276"/>
                </a:cubicBezTo>
                <a:cubicBezTo>
                  <a:pt x="25529" y="1294276"/>
                  <a:pt x="25529" y="1294371"/>
                  <a:pt x="25529" y="1294371"/>
                </a:cubicBezTo>
                <a:cubicBezTo>
                  <a:pt x="25434" y="1301420"/>
                  <a:pt x="19718" y="1307135"/>
                  <a:pt x="12670" y="1307039"/>
                </a:cubicBezTo>
                <a:cubicBezTo>
                  <a:pt x="5621" y="1306944"/>
                  <a:pt x="-95" y="1301229"/>
                  <a:pt x="1" y="1294181"/>
                </a:cubicBezTo>
                <a:cubicBezTo>
                  <a:pt x="96" y="1287132"/>
                  <a:pt x="5812" y="1281416"/>
                  <a:pt x="12860" y="1281512"/>
                </a:cubicBezTo>
                <a:close/>
                <a:moveTo>
                  <a:pt x="2266142" y="1202531"/>
                </a:moveTo>
                <a:cubicBezTo>
                  <a:pt x="2273139" y="1202531"/>
                  <a:pt x="2278811" y="1208203"/>
                  <a:pt x="2278811" y="1215199"/>
                </a:cubicBezTo>
                <a:cubicBezTo>
                  <a:pt x="2278811" y="1222196"/>
                  <a:pt x="2273139" y="1227868"/>
                  <a:pt x="2266142" y="1227868"/>
                </a:cubicBezTo>
                <a:cubicBezTo>
                  <a:pt x="2259146" y="1227868"/>
                  <a:pt x="2253474" y="1222196"/>
                  <a:pt x="2253474" y="1215199"/>
                </a:cubicBezTo>
                <a:cubicBezTo>
                  <a:pt x="2253474" y="1208203"/>
                  <a:pt x="2259146" y="1202531"/>
                  <a:pt x="2266142" y="1202531"/>
                </a:cubicBezTo>
                <a:close/>
                <a:moveTo>
                  <a:pt x="2185846" y="1202531"/>
                </a:moveTo>
                <a:cubicBezTo>
                  <a:pt x="2192843" y="1202531"/>
                  <a:pt x="2198514" y="1208203"/>
                  <a:pt x="2198514" y="1215199"/>
                </a:cubicBezTo>
                <a:cubicBezTo>
                  <a:pt x="2198514" y="1222196"/>
                  <a:pt x="2192843" y="1227868"/>
                  <a:pt x="2185846" y="1227868"/>
                </a:cubicBezTo>
                <a:cubicBezTo>
                  <a:pt x="2178850" y="1227868"/>
                  <a:pt x="2173178" y="1222196"/>
                  <a:pt x="2173178" y="1215199"/>
                </a:cubicBezTo>
                <a:cubicBezTo>
                  <a:pt x="2173178" y="1208203"/>
                  <a:pt x="2178850" y="1202531"/>
                  <a:pt x="2185846" y="1202531"/>
                </a:cubicBezTo>
                <a:close/>
                <a:moveTo>
                  <a:pt x="2105455" y="1202531"/>
                </a:moveTo>
                <a:cubicBezTo>
                  <a:pt x="2112452" y="1202531"/>
                  <a:pt x="2118123" y="1208203"/>
                  <a:pt x="2118123" y="1215199"/>
                </a:cubicBezTo>
                <a:cubicBezTo>
                  <a:pt x="2118123" y="1222196"/>
                  <a:pt x="2112452" y="1227868"/>
                  <a:pt x="2105455" y="1227868"/>
                </a:cubicBezTo>
                <a:cubicBezTo>
                  <a:pt x="2098459" y="1227868"/>
                  <a:pt x="2092787" y="1222196"/>
                  <a:pt x="2092787" y="1215199"/>
                </a:cubicBezTo>
                <a:cubicBezTo>
                  <a:pt x="2092787" y="1208203"/>
                  <a:pt x="2098459" y="1202531"/>
                  <a:pt x="2105455" y="1202531"/>
                </a:cubicBezTo>
                <a:close/>
                <a:moveTo>
                  <a:pt x="2025064" y="1202531"/>
                </a:moveTo>
                <a:cubicBezTo>
                  <a:pt x="2032061" y="1202531"/>
                  <a:pt x="2037733" y="1208203"/>
                  <a:pt x="2037733" y="1215199"/>
                </a:cubicBezTo>
                <a:cubicBezTo>
                  <a:pt x="2037733" y="1222196"/>
                  <a:pt x="2032061" y="1227868"/>
                  <a:pt x="2025064" y="1227868"/>
                </a:cubicBezTo>
                <a:cubicBezTo>
                  <a:pt x="2018068" y="1227868"/>
                  <a:pt x="2012396" y="1222196"/>
                  <a:pt x="2012396" y="1215199"/>
                </a:cubicBezTo>
                <a:cubicBezTo>
                  <a:pt x="2012396" y="1208203"/>
                  <a:pt x="2018068" y="1202531"/>
                  <a:pt x="2025064" y="1202531"/>
                </a:cubicBezTo>
                <a:close/>
                <a:moveTo>
                  <a:pt x="1944673" y="1202531"/>
                </a:moveTo>
                <a:cubicBezTo>
                  <a:pt x="1951670" y="1202531"/>
                  <a:pt x="1957342" y="1208203"/>
                  <a:pt x="1957342" y="1215199"/>
                </a:cubicBezTo>
                <a:cubicBezTo>
                  <a:pt x="1957342" y="1222196"/>
                  <a:pt x="1951670" y="1227868"/>
                  <a:pt x="1944673" y="1227868"/>
                </a:cubicBezTo>
                <a:cubicBezTo>
                  <a:pt x="1937677" y="1227868"/>
                  <a:pt x="1932005" y="1222196"/>
                  <a:pt x="1932005" y="1215199"/>
                </a:cubicBezTo>
                <a:cubicBezTo>
                  <a:pt x="1932005" y="1208203"/>
                  <a:pt x="1937677" y="1202531"/>
                  <a:pt x="1944673" y="1202531"/>
                </a:cubicBezTo>
                <a:close/>
                <a:moveTo>
                  <a:pt x="1864377" y="1202531"/>
                </a:moveTo>
                <a:cubicBezTo>
                  <a:pt x="1871374" y="1202531"/>
                  <a:pt x="1877045" y="1208203"/>
                  <a:pt x="1877045" y="1215199"/>
                </a:cubicBezTo>
                <a:cubicBezTo>
                  <a:pt x="1877045" y="1222196"/>
                  <a:pt x="1871374" y="1227868"/>
                  <a:pt x="1864377" y="1227868"/>
                </a:cubicBezTo>
                <a:cubicBezTo>
                  <a:pt x="1857381" y="1227868"/>
                  <a:pt x="1851709" y="1222196"/>
                  <a:pt x="1851709" y="1215199"/>
                </a:cubicBezTo>
                <a:cubicBezTo>
                  <a:pt x="1851709" y="1208203"/>
                  <a:pt x="1857381" y="1202531"/>
                  <a:pt x="1864377" y="1202531"/>
                </a:cubicBezTo>
                <a:close/>
                <a:moveTo>
                  <a:pt x="1783986" y="1202531"/>
                </a:moveTo>
                <a:cubicBezTo>
                  <a:pt x="1790983" y="1202531"/>
                  <a:pt x="1796654" y="1208203"/>
                  <a:pt x="1796654" y="1215199"/>
                </a:cubicBezTo>
                <a:cubicBezTo>
                  <a:pt x="1796654" y="1222196"/>
                  <a:pt x="1790983" y="1227868"/>
                  <a:pt x="1783986" y="1227868"/>
                </a:cubicBezTo>
                <a:cubicBezTo>
                  <a:pt x="1776990" y="1227868"/>
                  <a:pt x="1771318" y="1222196"/>
                  <a:pt x="1771318" y="1215199"/>
                </a:cubicBezTo>
                <a:cubicBezTo>
                  <a:pt x="1771318" y="1208203"/>
                  <a:pt x="1776990" y="1202531"/>
                  <a:pt x="1783986" y="1202531"/>
                </a:cubicBezTo>
                <a:close/>
                <a:moveTo>
                  <a:pt x="1703595" y="1202531"/>
                </a:moveTo>
                <a:cubicBezTo>
                  <a:pt x="1710592" y="1202531"/>
                  <a:pt x="1716264" y="1208203"/>
                  <a:pt x="1716264" y="1215199"/>
                </a:cubicBezTo>
                <a:cubicBezTo>
                  <a:pt x="1716264" y="1222196"/>
                  <a:pt x="1710592" y="1227868"/>
                  <a:pt x="1703595" y="1227868"/>
                </a:cubicBezTo>
                <a:cubicBezTo>
                  <a:pt x="1696599" y="1227868"/>
                  <a:pt x="1690927" y="1222196"/>
                  <a:pt x="1690927" y="1215199"/>
                </a:cubicBezTo>
                <a:cubicBezTo>
                  <a:pt x="1690927" y="1208203"/>
                  <a:pt x="1696599" y="1202531"/>
                  <a:pt x="1703595" y="1202531"/>
                </a:cubicBezTo>
                <a:close/>
                <a:moveTo>
                  <a:pt x="1623204" y="1202531"/>
                </a:moveTo>
                <a:cubicBezTo>
                  <a:pt x="1630201" y="1202531"/>
                  <a:pt x="1635873" y="1208203"/>
                  <a:pt x="1635873" y="1215199"/>
                </a:cubicBezTo>
                <a:cubicBezTo>
                  <a:pt x="1635873" y="1222196"/>
                  <a:pt x="1630201" y="1227868"/>
                  <a:pt x="1623204" y="1227868"/>
                </a:cubicBezTo>
                <a:cubicBezTo>
                  <a:pt x="1616208" y="1227868"/>
                  <a:pt x="1610536" y="1222196"/>
                  <a:pt x="1610536" y="1215199"/>
                </a:cubicBezTo>
                <a:cubicBezTo>
                  <a:pt x="1610536" y="1208203"/>
                  <a:pt x="1616208" y="1202531"/>
                  <a:pt x="1623204" y="1202531"/>
                </a:cubicBezTo>
                <a:close/>
                <a:moveTo>
                  <a:pt x="1542909" y="1202531"/>
                </a:moveTo>
                <a:cubicBezTo>
                  <a:pt x="1549906" y="1202531"/>
                  <a:pt x="1555577" y="1208203"/>
                  <a:pt x="1555577" y="1215199"/>
                </a:cubicBezTo>
                <a:cubicBezTo>
                  <a:pt x="1555577" y="1222196"/>
                  <a:pt x="1549906" y="1227868"/>
                  <a:pt x="1542909" y="1227868"/>
                </a:cubicBezTo>
                <a:cubicBezTo>
                  <a:pt x="1535913" y="1227868"/>
                  <a:pt x="1530241" y="1222196"/>
                  <a:pt x="1530241" y="1215199"/>
                </a:cubicBezTo>
                <a:cubicBezTo>
                  <a:pt x="1530241" y="1208203"/>
                  <a:pt x="1535913" y="1202531"/>
                  <a:pt x="1542909" y="1202531"/>
                </a:cubicBezTo>
                <a:close/>
                <a:moveTo>
                  <a:pt x="1462518" y="1202531"/>
                </a:moveTo>
                <a:cubicBezTo>
                  <a:pt x="1469515" y="1202531"/>
                  <a:pt x="1475186" y="1208203"/>
                  <a:pt x="1475186" y="1215199"/>
                </a:cubicBezTo>
                <a:cubicBezTo>
                  <a:pt x="1475186" y="1222196"/>
                  <a:pt x="1469515" y="1227868"/>
                  <a:pt x="1462518" y="1227868"/>
                </a:cubicBezTo>
                <a:cubicBezTo>
                  <a:pt x="1455522" y="1227868"/>
                  <a:pt x="1449850" y="1222196"/>
                  <a:pt x="1449850" y="1215199"/>
                </a:cubicBezTo>
                <a:cubicBezTo>
                  <a:pt x="1449850" y="1208203"/>
                  <a:pt x="1455522" y="1202531"/>
                  <a:pt x="1462518" y="1202531"/>
                </a:cubicBezTo>
                <a:close/>
                <a:moveTo>
                  <a:pt x="1382127" y="1202531"/>
                </a:moveTo>
                <a:cubicBezTo>
                  <a:pt x="1389124" y="1202531"/>
                  <a:pt x="1394796" y="1208203"/>
                  <a:pt x="1394796" y="1215199"/>
                </a:cubicBezTo>
                <a:cubicBezTo>
                  <a:pt x="1394796" y="1222196"/>
                  <a:pt x="1389124" y="1227868"/>
                  <a:pt x="1382127" y="1227868"/>
                </a:cubicBezTo>
                <a:cubicBezTo>
                  <a:pt x="1375131" y="1227868"/>
                  <a:pt x="1369459" y="1222196"/>
                  <a:pt x="1369459" y="1215199"/>
                </a:cubicBezTo>
                <a:cubicBezTo>
                  <a:pt x="1369459" y="1208203"/>
                  <a:pt x="1375131" y="1202531"/>
                  <a:pt x="1382127" y="1202531"/>
                </a:cubicBezTo>
                <a:close/>
                <a:moveTo>
                  <a:pt x="1301736" y="1202531"/>
                </a:moveTo>
                <a:cubicBezTo>
                  <a:pt x="1308733" y="1202531"/>
                  <a:pt x="1314405" y="1208203"/>
                  <a:pt x="1314405" y="1215199"/>
                </a:cubicBezTo>
                <a:cubicBezTo>
                  <a:pt x="1314405" y="1222196"/>
                  <a:pt x="1308733" y="1227868"/>
                  <a:pt x="1301736" y="1227868"/>
                </a:cubicBezTo>
                <a:cubicBezTo>
                  <a:pt x="1294740" y="1227868"/>
                  <a:pt x="1289068" y="1222196"/>
                  <a:pt x="1289068" y="1215199"/>
                </a:cubicBezTo>
                <a:cubicBezTo>
                  <a:pt x="1289068" y="1208203"/>
                  <a:pt x="1294740" y="1202531"/>
                  <a:pt x="1301736" y="1202531"/>
                </a:cubicBezTo>
                <a:close/>
                <a:moveTo>
                  <a:pt x="1221440" y="1202531"/>
                </a:moveTo>
                <a:cubicBezTo>
                  <a:pt x="1228437" y="1202531"/>
                  <a:pt x="1234108" y="1208203"/>
                  <a:pt x="1234108" y="1215199"/>
                </a:cubicBezTo>
                <a:cubicBezTo>
                  <a:pt x="1234108" y="1222196"/>
                  <a:pt x="1228437" y="1227868"/>
                  <a:pt x="1221440" y="1227868"/>
                </a:cubicBezTo>
                <a:cubicBezTo>
                  <a:pt x="1214444" y="1227868"/>
                  <a:pt x="1208772" y="1222196"/>
                  <a:pt x="1208772" y="1215199"/>
                </a:cubicBezTo>
                <a:cubicBezTo>
                  <a:pt x="1208772" y="1208203"/>
                  <a:pt x="1214444" y="1202531"/>
                  <a:pt x="1221440" y="1202531"/>
                </a:cubicBezTo>
                <a:close/>
                <a:moveTo>
                  <a:pt x="1141049" y="1202531"/>
                </a:moveTo>
                <a:cubicBezTo>
                  <a:pt x="1148046" y="1202531"/>
                  <a:pt x="1153718" y="1208203"/>
                  <a:pt x="1153718" y="1215199"/>
                </a:cubicBezTo>
                <a:cubicBezTo>
                  <a:pt x="1153718" y="1222196"/>
                  <a:pt x="1148046" y="1227868"/>
                  <a:pt x="1141049" y="1227868"/>
                </a:cubicBezTo>
                <a:cubicBezTo>
                  <a:pt x="1134053" y="1227868"/>
                  <a:pt x="1128381" y="1222196"/>
                  <a:pt x="1128381" y="1215199"/>
                </a:cubicBezTo>
                <a:cubicBezTo>
                  <a:pt x="1128381" y="1208203"/>
                  <a:pt x="1134053" y="1202531"/>
                  <a:pt x="1141049" y="1202531"/>
                </a:cubicBezTo>
                <a:close/>
                <a:moveTo>
                  <a:pt x="1060658" y="1202531"/>
                </a:moveTo>
                <a:cubicBezTo>
                  <a:pt x="1067655" y="1202531"/>
                  <a:pt x="1073326" y="1208203"/>
                  <a:pt x="1073326" y="1215199"/>
                </a:cubicBezTo>
                <a:cubicBezTo>
                  <a:pt x="1073326" y="1222196"/>
                  <a:pt x="1067655" y="1227868"/>
                  <a:pt x="1060658" y="1227868"/>
                </a:cubicBezTo>
                <a:cubicBezTo>
                  <a:pt x="1053662" y="1227868"/>
                  <a:pt x="1047990" y="1222196"/>
                  <a:pt x="1047990" y="1215199"/>
                </a:cubicBezTo>
                <a:cubicBezTo>
                  <a:pt x="1047990" y="1208203"/>
                  <a:pt x="1053662" y="1202531"/>
                  <a:pt x="1060658" y="1202531"/>
                </a:cubicBezTo>
                <a:close/>
                <a:moveTo>
                  <a:pt x="980267" y="1202531"/>
                </a:moveTo>
                <a:cubicBezTo>
                  <a:pt x="987264" y="1202531"/>
                  <a:pt x="992936" y="1208203"/>
                  <a:pt x="992936" y="1215199"/>
                </a:cubicBezTo>
                <a:cubicBezTo>
                  <a:pt x="992936" y="1222196"/>
                  <a:pt x="987264" y="1227868"/>
                  <a:pt x="980267" y="1227868"/>
                </a:cubicBezTo>
                <a:cubicBezTo>
                  <a:pt x="973271" y="1227868"/>
                  <a:pt x="967599" y="1222196"/>
                  <a:pt x="967599" y="1215199"/>
                </a:cubicBezTo>
                <a:cubicBezTo>
                  <a:pt x="967599" y="1208203"/>
                  <a:pt x="973271" y="1202531"/>
                  <a:pt x="980267" y="1202531"/>
                </a:cubicBezTo>
                <a:close/>
                <a:moveTo>
                  <a:pt x="899971" y="1202531"/>
                </a:moveTo>
                <a:cubicBezTo>
                  <a:pt x="906968" y="1202531"/>
                  <a:pt x="912640" y="1208203"/>
                  <a:pt x="912640" y="1215199"/>
                </a:cubicBezTo>
                <a:cubicBezTo>
                  <a:pt x="912640" y="1222196"/>
                  <a:pt x="906968" y="1227868"/>
                  <a:pt x="899971" y="1227868"/>
                </a:cubicBezTo>
                <a:cubicBezTo>
                  <a:pt x="892975" y="1227868"/>
                  <a:pt x="887303" y="1222196"/>
                  <a:pt x="887303" y="1215199"/>
                </a:cubicBezTo>
                <a:cubicBezTo>
                  <a:pt x="887303" y="1208203"/>
                  <a:pt x="892975" y="1202531"/>
                  <a:pt x="899971" y="1202531"/>
                </a:cubicBezTo>
                <a:close/>
                <a:moveTo>
                  <a:pt x="819580" y="1202531"/>
                </a:moveTo>
                <a:cubicBezTo>
                  <a:pt x="826577" y="1202531"/>
                  <a:pt x="832249" y="1208203"/>
                  <a:pt x="832249" y="1215199"/>
                </a:cubicBezTo>
                <a:cubicBezTo>
                  <a:pt x="832249" y="1222196"/>
                  <a:pt x="826577" y="1227868"/>
                  <a:pt x="819580" y="1227868"/>
                </a:cubicBezTo>
                <a:cubicBezTo>
                  <a:pt x="812584" y="1227868"/>
                  <a:pt x="806912" y="1222196"/>
                  <a:pt x="806912" y="1215199"/>
                </a:cubicBezTo>
                <a:cubicBezTo>
                  <a:pt x="806912" y="1208203"/>
                  <a:pt x="812584" y="1202531"/>
                  <a:pt x="819580" y="1202531"/>
                </a:cubicBezTo>
                <a:close/>
                <a:moveTo>
                  <a:pt x="739189" y="1202531"/>
                </a:moveTo>
                <a:cubicBezTo>
                  <a:pt x="746186" y="1202531"/>
                  <a:pt x="751857" y="1208203"/>
                  <a:pt x="751857" y="1215199"/>
                </a:cubicBezTo>
                <a:cubicBezTo>
                  <a:pt x="751857" y="1222196"/>
                  <a:pt x="746186" y="1227868"/>
                  <a:pt x="739189" y="1227868"/>
                </a:cubicBezTo>
                <a:cubicBezTo>
                  <a:pt x="732193" y="1227868"/>
                  <a:pt x="726521" y="1222196"/>
                  <a:pt x="726521" y="1215199"/>
                </a:cubicBezTo>
                <a:cubicBezTo>
                  <a:pt x="726521" y="1208203"/>
                  <a:pt x="732193" y="1202531"/>
                  <a:pt x="739189" y="1202531"/>
                </a:cubicBezTo>
                <a:close/>
                <a:moveTo>
                  <a:pt x="658798" y="1202531"/>
                </a:moveTo>
                <a:cubicBezTo>
                  <a:pt x="665795" y="1202531"/>
                  <a:pt x="671467" y="1208203"/>
                  <a:pt x="671467" y="1215199"/>
                </a:cubicBezTo>
                <a:cubicBezTo>
                  <a:pt x="671467" y="1222196"/>
                  <a:pt x="665795" y="1227868"/>
                  <a:pt x="658798" y="1227868"/>
                </a:cubicBezTo>
                <a:cubicBezTo>
                  <a:pt x="651802" y="1227868"/>
                  <a:pt x="646130" y="1222196"/>
                  <a:pt x="646130" y="1215199"/>
                </a:cubicBezTo>
                <a:cubicBezTo>
                  <a:pt x="646130" y="1208203"/>
                  <a:pt x="651802" y="1202531"/>
                  <a:pt x="658798" y="1202531"/>
                </a:cubicBezTo>
                <a:close/>
                <a:moveTo>
                  <a:pt x="578502" y="1202531"/>
                </a:moveTo>
                <a:cubicBezTo>
                  <a:pt x="585499" y="1202531"/>
                  <a:pt x="591170" y="1208203"/>
                  <a:pt x="591170" y="1215199"/>
                </a:cubicBezTo>
                <a:cubicBezTo>
                  <a:pt x="591170" y="1222196"/>
                  <a:pt x="585499" y="1227868"/>
                  <a:pt x="578502" y="1227868"/>
                </a:cubicBezTo>
                <a:cubicBezTo>
                  <a:pt x="571506" y="1227868"/>
                  <a:pt x="565834" y="1222196"/>
                  <a:pt x="565834" y="1215199"/>
                </a:cubicBezTo>
                <a:cubicBezTo>
                  <a:pt x="565834" y="1208203"/>
                  <a:pt x="571506" y="1202531"/>
                  <a:pt x="578502" y="1202531"/>
                </a:cubicBezTo>
                <a:close/>
                <a:moveTo>
                  <a:pt x="498111" y="1202531"/>
                </a:moveTo>
                <a:cubicBezTo>
                  <a:pt x="505108" y="1202531"/>
                  <a:pt x="510780" y="1208203"/>
                  <a:pt x="510780" y="1215199"/>
                </a:cubicBezTo>
                <a:cubicBezTo>
                  <a:pt x="510780" y="1222196"/>
                  <a:pt x="505108" y="1227868"/>
                  <a:pt x="498111" y="1227868"/>
                </a:cubicBezTo>
                <a:cubicBezTo>
                  <a:pt x="491115" y="1227868"/>
                  <a:pt x="485443" y="1222196"/>
                  <a:pt x="485443" y="1215199"/>
                </a:cubicBezTo>
                <a:cubicBezTo>
                  <a:pt x="485443" y="1208203"/>
                  <a:pt x="491115" y="1202531"/>
                  <a:pt x="498111" y="1202531"/>
                </a:cubicBezTo>
                <a:close/>
                <a:moveTo>
                  <a:pt x="417720" y="1202531"/>
                </a:moveTo>
                <a:cubicBezTo>
                  <a:pt x="424717" y="1202531"/>
                  <a:pt x="430388" y="1208203"/>
                  <a:pt x="430388" y="1215199"/>
                </a:cubicBezTo>
                <a:cubicBezTo>
                  <a:pt x="430388" y="1222196"/>
                  <a:pt x="424717" y="1227868"/>
                  <a:pt x="417720" y="1227868"/>
                </a:cubicBezTo>
                <a:cubicBezTo>
                  <a:pt x="410724" y="1227868"/>
                  <a:pt x="405052" y="1222196"/>
                  <a:pt x="405052" y="1215199"/>
                </a:cubicBezTo>
                <a:cubicBezTo>
                  <a:pt x="405052" y="1208203"/>
                  <a:pt x="410724" y="1202531"/>
                  <a:pt x="417720" y="1202531"/>
                </a:cubicBezTo>
                <a:close/>
                <a:moveTo>
                  <a:pt x="337329" y="1202531"/>
                </a:moveTo>
                <a:cubicBezTo>
                  <a:pt x="344326" y="1202531"/>
                  <a:pt x="349997" y="1208203"/>
                  <a:pt x="349997" y="1215199"/>
                </a:cubicBezTo>
                <a:cubicBezTo>
                  <a:pt x="349997" y="1222196"/>
                  <a:pt x="344326" y="1227868"/>
                  <a:pt x="337329" y="1227868"/>
                </a:cubicBezTo>
                <a:cubicBezTo>
                  <a:pt x="330333" y="1227868"/>
                  <a:pt x="324661" y="1222196"/>
                  <a:pt x="324661" y="1215199"/>
                </a:cubicBezTo>
                <a:cubicBezTo>
                  <a:pt x="324661" y="1208203"/>
                  <a:pt x="330333" y="1202531"/>
                  <a:pt x="337329" y="1202531"/>
                </a:cubicBezTo>
                <a:close/>
                <a:moveTo>
                  <a:pt x="257034" y="1202531"/>
                </a:moveTo>
                <a:cubicBezTo>
                  <a:pt x="264031" y="1202531"/>
                  <a:pt x="269702" y="1208203"/>
                  <a:pt x="269702" y="1215199"/>
                </a:cubicBezTo>
                <a:cubicBezTo>
                  <a:pt x="269702" y="1222196"/>
                  <a:pt x="264031" y="1227868"/>
                  <a:pt x="257034" y="1227868"/>
                </a:cubicBezTo>
                <a:cubicBezTo>
                  <a:pt x="250038" y="1227868"/>
                  <a:pt x="244366" y="1222196"/>
                  <a:pt x="244366" y="1215199"/>
                </a:cubicBezTo>
                <a:cubicBezTo>
                  <a:pt x="244366" y="1208203"/>
                  <a:pt x="250038" y="1202531"/>
                  <a:pt x="257034" y="1202531"/>
                </a:cubicBezTo>
                <a:close/>
                <a:moveTo>
                  <a:pt x="176643" y="1202531"/>
                </a:moveTo>
                <a:cubicBezTo>
                  <a:pt x="183640" y="1202531"/>
                  <a:pt x="189312" y="1208203"/>
                  <a:pt x="189312" y="1215199"/>
                </a:cubicBezTo>
                <a:cubicBezTo>
                  <a:pt x="189312" y="1222196"/>
                  <a:pt x="183640" y="1227868"/>
                  <a:pt x="176643" y="1227868"/>
                </a:cubicBezTo>
                <a:cubicBezTo>
                  <a:pt x="169647" y="1227868"/>
                  <a:pt x="163975" y="1222196"/>
                  <a:pt x="163975" y="1215199"/>
                </a:cubicBezTo>
                <a:cubicBezTo>
                  <a:pt x="163975" y="1208203"/>
                  <a:pt x="169647" y="1202531"/>
                  <a:pt x="176643" y="1202531"/>
                </a:cubicBezTo>
                <a:close/>
                <a:moveTo>
                  <a:pt x="96252" y="1202531"/>
                </a:moveTo>
                <a:cubicBezTo>
                  <a:pt x="103249" y="1202531"/>
                  <a:pt x="108921" y="1208203"/>
                  <a:pt x="108921" y="1215199"/>
                </a:cubicBezTo>
                <a:cubicBezTo>
                  <a:pt x="108921" y="1222196"/>
                  <a:pt x="103249" y="1227868"/>
                  <a:pt x="96252" y="1227868"/>
                </a:cubicBezTo>
                <a:cubicBezTo>
                  <a:pt x="89256" y="1227868"/>
                  <a:pt x="83584" y="1222196"/>
                  <a:pt x="83584" y="1215199"/>
                </a:cubicBezTo>
                <a:cubicBezTo>
                  <a:pt x="83584" y="1208203"/>
                  <a:pt x="89256" y="1202531"/>
                  <a:pt x="96252" y="1202531"/>
                </a:cubicBezTo>
                <a:close/>
                <a:moveTo>
                  <a:pt x="15861" y="1202531"/>
                </a:moveTo>
                <a:cubicBezTo>
                  <a:pt x="22858" y="1202531"/>
                  <a:pt x="28530" y="1208203"/>
                  <a:pt x="28530" y="1215199"/>
                </a:cubicBezTo>
                <a:cubicBezTo>
                  <a:pt x="28530" y="1222196"/>
                  <a:pt x="22858" y="1227868"/>
                  <a:pt x="15861" y="1227868"/>
                </a:cubicBezTo>
                <a:cubicBezTo>
                  <a:pt x="8865" y="1227868"/>
                  <a:pt x="3193" y="1222196"/>
                  <a:pt x="3193" y="1215199"/>
                </a:cubicBezTo>
                <a:cubicBezTo>
                  <a:pt x="3193" y="1208203"/>
                  <a:pt x="8865" y="1202531"/>
                  <a:pt x="15861" y="1202531"/>
                </a:cubicBezTo>
                <a:close/>
                <a:moveTo>
                  <a:pt x="2263141" y="1121207"/>
                </a:moveTo>
                <a:cubicBezTo>
                  <a:pt x="2270095" y="1121207"/>
                  <a:pt x="2275810" y="1126922"/>
                  <a:pt x="2275810" y="1133875"/>
                </a:cubicBezTo>
                <a:cubicBezTo>
                  <a:pt x="2275810" y="1133970"/>
                  <a:pt x="2275810" y="1133970"/>
                  <a:pt x="2275810" y="1134065"/>
                </a:cubicBezTo>
                <a:cubicBezTo>
                  <a:pt x="2275715" y="1141114"/>
                  <a:pt x="2269999" y="1146828"/>
                  <a:pt x="2262951" y="1146734"/>
                </a:cubicBezTo>
                <a:cubicBezTo>
                  <a:pt x="2255902" y="1146639"/>
                  <a:pt x="2250186" y="1140923"/>
                  <a:pt x="2250282" y="1133875"/>
                </a:cubicBezTo>
                <a:cubicBezTo>
                  <a:pt x="2250377" y="1126826"/>
                  <a:pt x="2256093" y="1121111"/>
                  <a:pt x="2263141" y="1121207"/>
                </a:cubicBezTo>
                <a:close/>
                <a:moveTo>
                  <a:pt x="2182751" y="1121207"/>
                </a:moveTo>
                <a:cubicBezTo>
                  <a:pt x="2189799" y="1121207"/>
                  <a:pt x="2195418" y="1126826"/>
                  <a:pt x="2195513" y="1133874"/>
                </a:cubicBezTo>
                <a:cubicBezTo>
                  <a:pt x="2195513" y="1133874"/>
                  <a:pt x="2195513" y="1133970"/>
                  <a:pt x="2195513" y="1133970"/>
                </a:cubicBezTo>
                <a:cubicBezTo>
                  <a:pt x="2195513" y="1141018"/>
                  <a:pt x="2189799" y="1146734"/>
                  <a:pt x="2182751" y="1146734"/>
                </a:cubicBezTo>
                <a:cubicBezTo>
                  <a:pt x="2175703" y="1146734"/>
                  <a:pt x="2169987" y="1141018"/>
                  <a:pt x="2169987" y="1133970"/>
                </a:cubicBezTo>
                <a:cubicBezTo>
                  <a:pt x="2169987" y="1126921"/>
                  <a:pt x="2175703" y="1121207"/>
                  <a:pt x="2182751" y="1121207"/>
                </a:cubicBezTo>
                <a:close/>
                <a:moveTo>
                  <a:pt x="2102361" y="1121207"/>
                </a:moveTo>
                <a:cubicBezTo>
                  <a:pt x="2109409" y="1121207"/>
                  <a:pt x="2115028" y="1126826"/>
                  <a:pt x="2115123" y="1133874"/>
                </a:cubicBezTo>
                <a:cubicBezTo>
                  <a:pt x="2115123" y="1133874"/>
                  <a:pt x="2115123" y="1133970"/>
                  <a:pt x="2115123" y="1133970"/>
                </a:cubicBezTo>
                <a:cubicBezTo>
                  <a:pt x="2115123" y="1141018"/>
                  <a:pt x="2109409" y="1146734"/>
                  <a:pt x="2102361" y="1146734"/>
                </a:cubicBezTo>
                <a:cubicBezTo>
                  <a:pt x="2095310" y="1146734"/>
                  <a:pt x="2089597" y="1141018"/>
                  <a:pt x="2089597" y="1133970"/>
                </a:cubicBezTo>
                <a:cubicBezTo>
                  <a:pt x="2089597" y="1126921"/>
                  <a:pt x="2095310" y="1121207"/>
                  <a:pt x="2102361" y="1121207"/>
                </a:cubicBezTo>
                <a:close/>
                <a:moveTo>
                  <a:pt x="2022063" y="1121207"/>
                </a:moveTo>
                <a:cubicBezTo>
                  <a:pt x="2029016" y="1121302"/>
                  <a:pt x="2034637" y="1126922"/>
                  <a:pt x="2034732" y="1133875"/>
                </a:cubicBezTo>
                <a:cubicBezTo>
                  <a:pt x="2034732" y="1133970"/>
                  <a:pt x="2034732" y="1133970"/>
                  <a:pt x="2034732" y="1134065"/>
                </a:cubicBezTo>
                <a:cubicBezTo>
                  <a:pt x="2034637" y="1141114"/>
                  <a:pt x="2028921" y="1146828"/>
                  <a:pt x="2021872" y="1146734"/>
                </a:cubicBezTo>
                <a:cubicBezTo>
                  <a:pt x="2014824" y="1146639"/>
                  <a:pt x="2009110" y="1140923"/>
                  <a:pt x="2009206" y="1133875"/>
                </a:cubicBezTo>
                <a:cubicBezTo>
                  <a:pt x="2009301" y="1126826"/>
                  <a:pt x="2015015" y="1121111"/>
                  <a:pt x="2022063" y="1121207"/>
                </a:cubicBezTo>
                <a:close/>
                <a:moveTo>
                  <a:pt x="1941672" y="1121207"/>
                </a:moveTo>
                <a:cubicBezTo>
                  <a:pt x="1948626" y="1121207"/>
                  <a:pt x="1954341" y="1126922"/>
                  <a:pt x="1954341" y="1133875"/>
                </a:cubicBezTo>
                <a:cubicBezTo>
                  <a:pt x="1954341" y="1133970"/>
                  <a:pt x="1954341" y="1133970"/>
                  <a:pt x="1954341" y="1134065"/>
                </a:cubicBezTo>
                <a:cubicBezTo>
                  <a:pt x="1954246" y="1141114"/>
                  <a:pt x="1948530" y="1146828"/>
                  <a:pt x="1941482" y="1146734"/>
                </a:cubicBezTo>
                <a:cubicBezTo>
                  <a:pt x="1934433" y="1146639"/>
                  <a:pt x="1928717" y="1140923"/>
                  <a:pt x="1928813" y="1133875"/>
                </a:cubicBezTo>
                <a:cubicBezTo>
                  <a:pt x="1928908" y="1126826"/>
                  <a:pt x="1934624" y="1121111"/>
                  <a:pt x="1941672" y="1121207"/>
                </a:cubicBezTo>
                <a:close/>
                <a:moveTo>
                  <a:pt x="1861282" y="1121207"/>
                </a:moveTo>
                <a:cubicBezTo>
                  <a:pt x="1868330" y="1121207"/>
                  <a:pt x="1873949" y="1126826"/>
                  <a:pt x="1874044" y="1133874"/>
                </a:cubicBezTo>
                <a:cubicBezTo>
                  <a:pt x="1874044" y="1133874"/>
                  <a:pt x="1874044" y="1133970"/>
                  <a:pt x="1874044" y="1133970"/>
                </a:cubicBezTo>
                <a:cubicBezTo>
                  <a:pt x="1874044" y="1141018"/>
                  <a:pt x="1868330" y="1146734"/>
                  <a:pt x="1861282" y="1146734"/>
                </a:cubicBezTo>
                <a:cubicBezTo>
                  <a:pt x="1854234" y="1146734"/>
                  <a:pt x="1848518" y="1141018"/>
                  <a:pt x="1848518" y="1133970"/>
                </a:cubicBezTo>
                <a:cubicBezTo>
                  <a:pt x="1848518" y="1126921"/>
                  <a:pt x="1854234" y="1121207"/>
                  <a:pt x="1861282" y="1121207"/>
                </a:cubicBezTo>
                <a:close/>
                <a:moveTo>
                  <a:pt x="1780985" y="1121207"/>
                </a:moveTo>
                <a:cubicBezTo>
                  <a:pt x="1787941" y="1121302"/>
                  <a:pt x="1793559" y="1126922"/>
                  <a:pt x="1793654" y="1133875"/>
                </a:cubicBezTo>
                <a:cubicBezTo>
                  <a:pt x="1793654" y="1133970"/>
                  <a:pt x="1793654" y="1133970"/>
                  <a:pt x="1793654" y="1134065"/>
                </a:cubicBezTo>
                <a:cubicBezTo>
                  <a:pt x="1793559" y="1141114"/>
                  <a:pt x="1787845" y="1146828"/>
                  <a:pt x="1780797" y="1146734"/>
                </a:cubicBezTo>
                <a:cubicBezTo>
                  <a:pt x="1773748" y="1146639"/>
                  <a:pt x="1768032" y="1140923"/>
                  <a:pt x="1768128" y="1133875"/>
                </a:cubicBezTo>
                <a:cubicBezTo>
                  <a:pt x="1768223" y="1126826"/>
                  <a:pt x="1773937" y="1121111"/>
                  <a:pt x="1780985" y="1121207"/>
                </a:cubicBezTo>
                <a:close/>
                <a:moveTo>
                  <a:pt x="1700594" y="1121207"/>
                </a:moveTo>
                <a:cubicBezTo>
                  <a:pt x="1707547" y="1121302"/>
                  <a:pt x="1713168" y="1126922"/>
                  <a:pt x="1713263" y="1133875"/>
                </a:cubicBezTo>
                <a:cubicBezTo>
                  <a:pt x="1713263" y="1133970"/>
                  <a:pt x="1713263" y="1133970"/>
                  <a:pt x="1713263" y="1134065"/>
                </a:cubicBezTo>
                <a:cubicBezTo>
                  <a:pt x="1713168" y="1141114"/>
                  <a:pt x="1707452" y="1146828"/>
                  <a:pt x="1700403" y="1146734"/>
                </a:cubicBezTo>
                <a:cubicBezTo>
                  <a:pt x="1693355" y="1146639"/>
                  <a:pt x="1687641" y="1140923"/>
                  <a:pt x="1687737" y="1133875"/>
                </a:cubicBezTo>
                <a:cubicBezTo>
                  <a:pt x="1687832" y="1126826"/>
                  <a:pt x="1693546" y="1121111"/>
                  <a:pt x="1700594" y="1121207"/>
                </a:cubicBezTo>
                <a:close/>
                <a:moveTo>
                  <a:pt x="1620204" y="1121207"/>
                </a:moveTo>
                <a:cubicBezTo>
                  <a:pt x="1627158" y="1121207"/>
                  <a:pt x="1632873" y="1126922"/>
                  <a:pt x="1632873" y="1133875"/>
                </a:cubicBezTo>
                <a:cubicBezTo>
                  <a:pt x="1632873" y="1133970"/>
                  <a:pt x="1632873" y="1133970"/>
                  <a:pt x="1632873" y="1134065"/>
                </a:cubicBezTo>
                <a:cubicBezTo>
                  <a:pt x="1632778" y="1141114"/>
                  <a:pt x="1627062" y="1146828"/>
                  <a:pt x="1620014" y="1146734"/>
                </a:cubicBezTo>
                <a:cubicBezTo>
                  <a:pt x="1612965" y="1146639"/>
                  <a:pt x="1607249" y="1140923"/>
                  <a:pt x="1607345" y="1133875"/>
                </a:cubicBezTo>
                <a:cubicBezTo>
                  <a:pt x="1607440" y="1126826"/>
                  <a:pt x="1613156" y="1121111"/>
                  <a:pt x="1620204" y="1121207"/>
                </a:cubicBezTo>
                <a:close/>
                <a:moveTo>
                  <a:pt x="1539814" y="1121207"/>
                </a:moveTo>
                <a:cubicBezTo>
                  <a:pt x="1546862" y="1121207"/>
                  <a:pt x="1552481" y="1126826"/>
                  <a:pt x="1552576" y="1133874"/>
                </a:cubicBezTo>
                <a:cubicBezTo>
                  <a:pt x="1552576" y="1133874"/>
                  <a:pt x="1552576" y="1133970"/>
                  <a:pt x="1552576" y="1133970"/>
                </a:cubicBezTo>
                <a:cubicBezTo>
                  <a:pt x="1552576" y="1141018"/>
                  <a:pt x="1546862" y="1146734"/>
                  <a:pt x="1539814" y="1146734"/>
                </a:cubicBezTo>
                <a:cubicBezTo>
                  <a:pt x="1532766" y="1146734"/>
                  <a:pt x="1527050" y="1141018"/>
                  <a:pt x="1527050" y="1133970"/>
                </a:cubicBezTo>
                <a:cubicBezTo>
                  <a:pt x="1527050" y="1126921"/>
                  <a:pt x="1532766" y="1121207"/>
                  <a:pt x="1539814" y="1121207"/>
                </a:cubicBezTo>
                <a:close/>
                <a:moveTo>
                  <a:pt x="1459423" y="1121207"/>
                </a:moveTo>
                <a:cubicBezTo>
                  <a:pt x="1466471" y="1121207"/>
                  <a:pt x="1472090" y="1126826"/>
                  <a:pt x="1472185" y="1133874"/>
                </a:cubicBezTo>
                <a:cubicBezTo>
                  <a:pt x="1472185" y="1133874"/>
                  <a:pt x="1472185" y="1133970"/>
                  <a:pt x="1472185" y="1133970"/>
                </a:cubicBezTo>
                <a:cubicBezTo>
                  <a:pt x="1472185" y="1141018"/>
                  <a:pt x="1466471" y="1146734"/>
                  <a:pt x="1459423" y="1146734"/>
                </a:cubicBezTo>
                <a:cubicBezTo>
                  <a:pt x="1452372" y="1146734"/>
                  <a:pt x="1446659" y="1141018"/>
                  <a:pt x="1446659" y="1133970"/>
                </a:cubicBezTo>
                <a:cubicBezTo>
                  <a:pt x="1446659" y="1126921"/>
                  <a:pt x="1452372" y="1121207"/>
                  <a:pt x="1459423" y="1121207"/>
                </a:cubicBezTo>
                <a:close/>
                <a:moveTo>
                  <a:pt x="1379126" y="1121207"/>
                </a:moveTo>
                <a:cubicBezTo>
                  <a:pt x="1386079" y="1121302"/>
                  <a:pt x="1391700" y="1126922"/>
                  <a:pt x="1391795" y="1133875"/>
                </a:cubicBezTo>
                <a:cubicBezTo>
                  <a:pt x="1391795" y="1133970"/>
                  <a:pt x="1391795" y="1133970"/>
                  <a:pt x="1391795" y="1134065"/>
                </a:cubicBezTo>
                <a:cubicBezTo>
                  <a:pt x="1391700" y="1141114"/>
                  <a:pt x="1385984" y="1146828"/>
                  <a:pt x="1378935" y="1146734"/>
                </a:cubicBezTo>
                <a:cubicBezTo>
                  <a:pt x="1371887" y="1146639"/>
                  <a:pt x="1366173" y="1140923"/>
                  <a:pt x="1366269" y="1133875"/>
                </a:cubicBezTo>
                <a:cubicBezTo>
                  <a:pt x="1366364" y="1126826"/>
                  <a:pt x="1372078" y="1121111"/>
                  <a:pt x="1379126" y="1121207"/>
                </a:cubicBezTo>
                <a:close/>
                <a:moveTo>
                  <a:pt x="1298735" y="1121207"/>
                </a:moveTo>
                <a:cubicBezTo>
                  <a:pt x="1305689" y="1121207"/>
                  <a:pt x="1311404" y="1126922"/>
                  <a:pt x="1311404" y="1133875"/>
                </a:cubicBezTo>
                <a:cubicBezTo>
                  <a:pt x="1311404" y="1133970"/>
                  <a:pt x="1311404" y="1133970"/>
                  <a:pt x="1311404" y="1134065"/>
                </a:cubicBezTo>
                <a:cubicBezTo>
                  <a:pt x="1311309" y="1141114"/>
                  <a:pt x="1305593" y="1146828"/>
                  <a:pt x="1298545" y="1146734"/>
                </a:cubicBezTo>
                <a:cubicBezTo>
                  <a:pt x="1291496" y="1146639"/>
                  <a:pt x="1285780" y="1140923"/>
                  <a:pt x="1285876" y="1133875"/>
                </a:cubicBezTo>
                <a:cubicBezTo>
                  <a:pt x="1285971" y="1126826"/>
                  <a:pt x="1291687" y="1121111"/>
                  <a:pt x="1298735" y="1121207"/>
                </a:cubicBezTo>
                <a:close/>
                <a:moveTo>
                  <a:pt x="1218345" y="1121207"/>
                </a:moveTo>
                <a:cubicBezTo>
                  <a:pt x="1225393" y="1121207"/>
                  <a:pt x="1231012" y="1126826"/>
                  <a:pt x="1231107" y="1133874"/>
                </a:cubicBezTo>
                <a:cubicBezTo>
                  <a:pt x="1231107" y="1133874"/>
                  <a:pt x="1231107" y="1133970"/>
                  <a:pt x="1231107" y="1133970"/>
                </a:cubicBezTo>
                <a:cubicBezTo>
                  <a:pt x="1231107" y="1141018"/>
                  <a:pt x="1225393" y="1146734"/>
                  <a:pt x="1218345" y="1146734"/>
                </a:cubicBezTo>
                <a:cubicBezTo>
                  <a:pt x="1211297" y="1146734"/>
                  <a:pt x="1205581" y="1141018"/>
                  <a:pt x="1205581" y="1133970"/>
                </a:cubicBezTo>
                <a:cubicBezTo>
                  <a:pt x="1205581" y="1126921"/>
                  <a:pt x="1211297" y="1121207"/>
                  <a:pt x="1218345" y="1121207"/>
                </a:cubicBezTo>
                <a:close/>
                <a:moveTo>
                  <a:pt x="1138047" y="1121207"/>
                </a:moveTo>
                <a:cubicBezTo>
                  <a:pt x="1145003" y="1121302"/>
                  <a:pt x="1150621" y="1126922"/>
                  <a:pt x="1150716" y="1133875"/>
                </a:cubicBezTo>
                <a:cubicBezTo>
                  <a:pt x="1150716" y="1133970"/>
                  <a:pt x="1150716" y="1133970"/>
                  <a:pt x="1150716" y="1134065"/>
                </a:cubicBezTo>
                <a:cubicBezTo>
                  <a:pt x="1150621" y="1141114"/>
                  <a:pt x="1144907" y="1146828"/>
                  <a:pt x="1137859" y="1146734"/>
                </a:cubicBezTo>
                <a:cubicBezTo>
                  <a:pt x="1130810" y="1146639"/>
                  <a:pt x="1125094" y="1140923"/>
                  <a:pt x="1125190" y="1133875"/>
                </a:cubicBezTo>
                <a:cubicBezTo>
                  <a:pt x="1125285" y="1126826"/>
                  <a:pt x="1130999" y="1121111"/>
                  <a:pt x="1138047" y="1121207"/>
                </a:cubicBezTo>
                <a:close/>
                <a:moveTo>
                  <a:pt x="1057657" y="1121207"/>
                </a:moveTo>
                <a:cubicBezTo>
                  <a:pt x="1064610" y="1121302"/>
                  <a:pt x="1070231" y="1126922"/>
                  <a:pt x="1070326" y="1133875"/>
                </a:cubicBezTo>
                <a:cubicBezTo>
                  <a:pt x="1070326" y="1133970"/>
                  <a:pt x="1070326" y="1133970"/>
                  <a:pt x="1070326" y="1134065"/>
                </a:cubicBezTo>
                <a:cubicBezTo>
                  <a:pt x="1070231" y="1141114"/>
                  <a:pt x="1064515" y="1146828"/>
                  <a:pt x="1057466" y="1146734"/>
                </a:cubicBezTo>
                <a:cubicBezTo>
                  <a:pt x="1050418" y="1146639"/>
                  <a:pt x="1044704" y="1140923"/>
                  <a:pt x="1044800" y="1133875"/>
                </a:cubicBezTo>
                <a:cubicBezTo>
                  <a:pt x="1044895" y="1126826"/>
                  <a:pt x="1050609" y="1121111"/>
                  <a:pt x="1057657" y="1121207"/>
                </a:cubicBezTo>
                <a:close/>
                <a:moveTo>
                  <a:pt x="977266" y="1121207"/>
                </a:moveTo>
                <a:cubicBezTo>
                  <a:pt x="984220" y="1121207"/>
                  <a:pt x="989935" y="1126922"/>
                  <a:pt x="989935" y="1133875"/>
                </a:cubicBezTo>
                <a:cubicBezTo>
                  <a:pt x="989935" y="1133970"/>
                  <a:pt x="989935" y="1133970"/>
                  <a:pt x="989935" y="1134065"/>
                </a:cubicBezTo>
                <a:cubicBezTo>
                  <a:pt x="989840" y="1141114"/>
                  <a:pt x="984124" y="1146828"/>
                  <a:pt x="977076" y="1146734"/>
                </a:cubicBezTo>
                <a:cubicBezTo>
                  <a:pt x="970027" y="1146639"/>
                  <a:pt x="964311" y="1140923"/>
                  <a:pt x="964407" y="1133875"/>
                </a:cubicBezTo>
                <a:cubicBezTo>
                  <a:pt x="964502" y="1126826"/>
                  <a:pt x="970218" y="1121111"/>
                  <a:pt x="977266" y="1121207"/>
                </a:cubicBezTo>
                <a:close/>
                <a:moveTo>
                  <a:pt x="896876" y="1121207"/>
                </a:moveTo>
                <a:cubicBezTo>
                  <a:pt x="903924" y="1121207"/>
                  <a:pt x="909543" y="1126826"/>
                  <a:pt x="909638" y="1133874"/>
                </a:cubicBezTo>
                <a:cubicBezTo>
                  <a:pt x="909638" y="1133874"/>
                  <a:pt x="909638" y="1133970"/>
                  <a:pt x="909638" y="1133970"/>
                </a:cubicBezTo>
                <a:cubicBezTo>
                  <a:pt x="909638" y="1141018"/>
                  <a:pt x="903924" y="1146734"/>
                  <a:pt x="896876" y="1146734"/>
                </a:cubicBezTo>
                <a:cubicBezTo>
                  <a:pt x="889828" y="1146734"/>
                  <a:pt x="884112" y="1141018"/>
                  <a:pt x="884112" y="1133970"/>
                </a:cubicBezTo>
                <a:cubicBezTo>
                  <a:pt x="884112" y="1126921"/>
                  <a:pt x="889828" y="1121207"/>
                  <a:pt x="896876" y="1121207"/>
                </a:cubicBezTo>
                <a:close/>
                <a:moveTo>
                  <a:pt x="816486" y="1121207"/>
                </a:moveTo>
                <a:cubicBezTo>
                  <a:pt x="823534" y="1121207"/>
                  <a:pt x="829153" y="1126826"/>
                  <a:pt x="829248" y="1133874"/>
                </a:cubicBezTo>
                <a:cubicBezTo>
                  <a:pt x="829248" y="1133874"/>
                  <a:pt x="829248" y="1133970"/>
                  <a:pt x="829248" y="1133970"/>
                </a:cubicBezTo>
                <a:cubicBezTo>
                  <a:pt x="829248" y="1141018"/>
                  <a:pt x="823534" y="1146734"/>
                  <a:pt x="816486" y="1146734"/>
                </a:cubicBezTo>
                <a:cubicBezTo>
                  <a:pt x="809435" y="1146734"/>
                  <a:pt x="803722" y="1141018"/>
                  <a:pt x="803722" y="1133970"/>
                </a:cubicBezTo>
                <a:cubicBezTo>
                  <a:pt x="803722" y="1126921"/>
                  <a:pt x="809435" y="1121207"/>
                  <a:pt x="816486" y="1121207"/>
                </a:cubicBezTo>
                <a:close/>
                <a:moveTo>
                  <a:pt x="736188" y="1121207"/>
                </a:moveTo>
                <a:cubicBezTo>
                  <a:pt x="743141" y="1121302"/>
                  <a:pt x="748762" y="1126922"/>
                  <a:pt x="748857" y="1133875"/>
                </a:cubicBezTo>
                <a:cubicBezTo>
                  <a:pt x="748857" y="1133970"/>
                  <a:pt x="748857" y="1133970"/>
                  <a:pt x="748857" y="1134065"/>
                </a:cubicBezTo>
                <a:cubicBezTo>
                  <a:pt x="748762" y="1141114"/>
                  <a:pt x="743046" y="1146828"/>
                  <a:pt x="735997" y="1146734"/>
                </a:cubicBezTo>
                <a:cubicBezTo>
                  <a:pt x="728949" y="1146639"/>
                  <a:pt x="723235" y="1140923"/>
                  <a:pt x="723331" y="1133875"/>
                </a:cubicBezTo>
                <a:cubicBezTo>
                  <a:pt x="723426" y="1126826"/>
                  <a:pt x="729140" y="1121111"/>
                  <a:pt x="736188" y="1121207"/>
                </a:cubicBezTo>
                <a:close/>
                <a:moveTo>
                  <a:pt x="655797" y="1121207"/>
                </a:moveTo>
                <a:cubicBezTo>
                  <a:pt x="662751" y="1121207"/>
                  <a:pt x="668466" y="1126922"/>
                  <a:pt x="668466" y="1133875"/>
                </a:cubicBezTo>
                <a:cubicBezTo>
                  <a:pt x="668466" y="1133970"/>
                  <a:pt x="668466" y="1133970"/>
                  <a:pt x="668466" y="1134065"/>
                </a:cubicBezTo>
                <a:cubicBezTo>
                  <a:pt x="668371" y="1141114"/>
                  <a:pt x="662655" y="1146828"/>
                  <a:pt x="655607" y="1146734"/>
                </a:cubicBezTo>
                <a:cubicBezTo>
                  <a:pt x="648558" y="1146639"/>
                  <a:pt x="642842" y="1140923"/>
                  <a:pt x="642938" y="1133875"/>
                </a:cubicBezTo>
                <a:cubicBezTo>
                  <a:pt x="643033" y="1126826"/>
                  <a:pt x="648749" y="1121111"/>
                  <a:pt x="655797" y="1121207"/>
                </a:cubicBezTo>
                <a:close/>
                <a:moveTo>
                  <a:pt x="575407" y="1121207"/>
                </a:moveTo>
                <a:cubicBezTo>
                  <a:pt x="582455" y="1121207"/>
                  <a:pt x="588074" y="1126826"/>
                  <a:pt x="588169" y="1133874"/>
                </a:cubicBezTo>
                <a:cubicBezTo>
                  <a:pt x="588169" y="1133874"/>
                  <a:pt x="588169" y="1133970"/>
                  <a:pt x="588169" y="1133970"/>
                </a:cubicBezTo>
                <a:cubicBezTo>
                  <a:pt x="588169" y="1141018"/>
                  <a:pt x="582455" y="1146734"/>
                  <a:pt x="575407" y="1146734"/>
                </a:cubicBezTo>
                <a:cubicBezTo>
                  <a:pt x="568359" y="1146734"/>
                  <a:pt x="562643" y="1141018"/>
                  <a:pt x="562643" y="1133970"/>
                </a:cubicBezTo>
                <a:cubicBezTo>
                  <a:pt x="562643" y="1126921"/>
                  <a:pt x="568359" y="1121207"/>
                  <a:pt x="575407" y="1121207"/>
                </a:cubicBezTo>
                <a:close/>
                <a:moveTo>
                  <a:pt x="495110" y="1121207"/>
                </a:moveTo>
                <a:cubicBezTo>
                  <a:pt x="502066" y="1121302"/>
                  <a:pt x="507684" y="1126922"/>
                  <a:pt x="507779" y="1133875"/>
                </a:cubicBezTo>
                <a:cubicBezTo>
                  <a:pt x="507779" y="1133970"/>
                  <a:pt x="507779" y="1133970"/>
                  <a:pt x="507779" y="1134065"/>
                </a:cubicBezTo>
                <a:cubicBezTo>
                  <a:pt x="507684" y="1141114"/>
                  <a:pt x="501970" y="1146828"/>
                  <a:pt x="494922" y="1146734"/>
                </a:cubicBezTo>
                <a:cubicBezTo>
                  <a:pt x="487873" y="1146639"/>
                  <a:pt x="482157" y="1140923"/>
                  <a:pt x="482253" y="1133875"/>
                </a:cubicBezTo>
                <a:cubicBezTo>
                  <a:pt x="482348" y="1126826"/>
                  <a:pt x="488062" y="1121111"/>
                  <a:pt x="495110" y="1121207"/>
                </a:cubicBezTo>
                <a:close/>
                <a:moveTo>
                  <a:pt x="414719" y="1121207"/>
                </a:moveTo>
                <a:cubicBezTo>
                  <a:pt x="421672" y="1121302"/>
                  <a:pt x="427293" y="1126922"/>
                  <a:pt x="427388" y="1133875"/>
                </a:cubicBezTo>
                <a:cubicBezTo>
                  <a:pt x="427388" y="1133970"/>
                  <a:pt x="427388" y="1133970"/>
                  <a:pt x="427388" y="1134065"/>
                </a:cubicBezTo>
                <a:cubicBezTo>
                  <a:pt x="427293" y="1141114"/>
                  <a:pt x="421577" y="1146828"/>
                  <a:pt x="414528" y="1146734"/>
                </a:cubicBezTo>
                <a:cubicBezTo>
                  <a:pt x="407480" y="1146639"/>
                  <a:pt x="401766" y="1140923"/>
                  <a:pt x="401862" y="1133875"/>
                </a:cubicBezTo>
                <a:cubicBezTo>
                  <a:pt x="401957" y="1126826"/>
                  <a:pt x="407671" y="1121111"/>
                  <a:pt x="414719" y="1121207"/>
                </a:cubicBezTo>
                <a:close/>
                <a:moveTo>
                  <a:pt x="334329" y="1121207"/>
                </a:moveTo>
                <a:cubicBezTo>
                  <a:pt x="341283" y="1121207"/>
                  <a:pt x="346998" y="1126922"/>
                  <a:pt x="346998" y="1133875"/>
                </a:cubicBezTo>
                <a:cubicBezTo>
                  <a:pt x="346998" y="1133970"/>
                  <a:pt x="346998" y="1133970"/>
                  <a:pt x="346998" y="1134065"/>
                </a:cubicBezTo>
                <a:cubicBezTo>
                  <a:pt x="346903" y="1141114"/>
                  <a:pt x="341187" y="1146828"/>
                  <a:pt x="334139" y="1146734"/>
                </a:cubicBezTo>
                <a:cubicBezTo>
                  <a:pt x="327090" y="1146639"/>
                  <a:pt x="321374" y="1140923"/>
                  <a:pt x="321470" y="1133875"/>
                </a:cubicBezTo>
                <a:cubicBezTo>
                  <a:pt x="321565" y="1126826"/>
                  <a:pt x="327281" y="1121111"/>
                  <a:pt x="334329" y="1121207"/>
                </a:cubicBezTo>
                <a:close/>
                <a:moveTo>
                  <a:pt x="253939" y="1121207"/>
                </a:moveTo>
                <a:cubicBezTo>
                  <a:pt x="260987" y="1121207"/>
                  <a:pt x="266606" y="1126826"/>
                  <a:pt x="266701" y="1133874"/>
                </a:cubicBezTo>
                <a:cubicBezTo>
                  <a:pt x="266701" y="1133874"/>
                  <a:pt x="266701" y="1133970"/>
                  <a:pt x="266701" y="1133970"/>
                </a:cubicBezTo>
                <a:cubicBezTo>
                  <a:pt x="266701" y="1141018"/>
                  <a:pt x="260987" y="1146734"/>
                  <a:pt x="253939" y="1146734"/>
                </a:cubicBezTo>
                <a:cubicBezTo>
                  <a:pt x="246891" y="1146734"/>
                  <a:pt x="241175" y="1141018"/>
                  <a:pt x="241175" y="1133970"/>
                </a:cubicBezTo>
                <a:cubicBezTo>
                  <a:pt x="241175" y="1126921"/>
                  <a:pt x="246891" y="1121207"/>
                  <a:pt x="253939" y="1121207"/>
                </a:cubicBezTo>
                <a:close/>
                <a:moveTo>
                  <a:pt x="173548" y="1121207"/>
                </a:moveTo>
                <a:cubicBezTo>
                  <a:pt x="180596" y="1121207"/>
                  <a:pt x="186215" y="1126826"/>
                  <a:pt x="186310" y="1133874"/>
                </a:cubicBezTo>
                <a:cubicBezTo>
                  <a:pt x="186310" y="1133874"/>
                  <a:pt x="186310" y="1133970"/>
                  <a:pt x="186310" y="1133970"/>
                </a:cubicBezTo>
                <a:cubicBezTo>
                  <a:pt x="186310" y="1141018"/>
                  <a:pt x="180596" y="1146734"/>
                  <a:pt x="173548" y="1146734"/>
                </a:cubicBezTo>
                <a:cubicBezTo>
                  <a:pt x="166497" y="1146734"/>
                  <a:pt x="160784" y="1141018"/>
                  <a:pt x="160784" y="1133970"/>
                </a:cubicBezTo>
                <a:cubicBezTo>
                  <a:pt x="160784" y="1126921"/>
                  <a:pt x="166497" y="1121207"/>
                  <a:pt x="173548" y="1121207"/>
                </a:cubicBezTo>
                <a:close/>
                <a:moveTo>
                  <a:pt x="93251" y="1121207"/>
                </a:moveTo>
                <a:cubicBezTo>
                  <a:pt x="100204" y="1121302"/>
                  <a:pt x="105825" y="1126922"/>
                  <a:pt x="105920" y="1133875"/>
                </a:cubicBezTo>
                <a:cubicBezTo>
                  <a:pt x="105920" y="1133970"/>
                  <a:pt x="105920" y="1133970"/>
                  <a:pt x="105920" y="1134065"/>
                </a:cubicBezTo>
                <a:cubicBezTo>
                  <a:pt x="105825" y="1141114"/>
                  <a:pt x="100109" y="1146828"/>
                  <a:pt x="93060" y="1146734"/>
                </a:cubicBezTo>
                <a:cubicBezTo>
                  <a:pt x="86012" y="1146639"/>
                  <a:pt x="80298" y="1140923"/>
                  <a:pt x="80394" y="1133875"/>
                </a:cubicBezTo>
                <a:cubicBezTo>
                  <a:pt x="80489" y="1126826"/>
                  <a:pt x="86203" y="1121111"/>
                  <a:pt x="93251" y="1121207"/>
                </a:cubicBezTo>
                <a:close/>
                <a:moveTo>
                  <a:pt x="12860" y="1121207"/>
                </a:moveTo>
                <a:cubicBezTo>
                  <a:pt x="19814" y="1121207"/>
                  <a:pt x="25529" y="1126922"/>
                  <a:pt x="25529" y="1133875"/>
                </a:cubicBezTo>
                <a:cubicBezTo>
                  <a:pt x="25529" y="1133970"/>
                  <a:pt x="25529" y="1133970"/>
                  <a:pt x="25529" y="1134065"/>
                </a:cubicBezTo>
                <a:cubicBezTo>
                  <a:pt x="25434" y="1141114"/>
                  <a:pt x="19718" y="1146828"/>
                  <a:pt x="12670" y="1146734"/>
                </a:cubicBezTo>
                <a:cubicBezTo>
                  <a:pt x="5621" y="1146639"/>
                  <a:pt x="-95" y="1140923"/>
                  <a:pt x="1" y="1133875"/>
                </a:cubicBezTo>
                <a:cubicBezTo>
                  <a:pt x="96" y="1126826"/>
                  <a:pt x="5812" y="1121111"/>
                  <a:pt x="12860" y="1121207"/>
                </a:cubicBezTo>
                <a:close/>
                <a:moveTo>
                  <a:pt x="2263141" y="1041006"/>
                </a:moveTo>
                <a:cubicBezTo>
                  <a:pt x="2263141" y="1041006"/>
                  <a:pt x="2263237" y="1041006"/>
                  <a:pt x="2263237" y="1041006"/>
                </a:cubicBezTo>
                <a:cubicBezTo>
                  <a:pt x="2270190" y="1041101"/>
                  <a:pt x="2275906" y="1046816"/>
                  <a:pt x="2275810" y="1053770"/>
                </a:cubicBezTo>
                <a:cubicBezTo>
                  <a:pt x="2275810" y="1053770"/>
                  <a:pt x="2275810" y="1053865"/>
                  <a:pt x="2275810" y="1053865"/>
                </a:cubicBezTo>
                <a:cubicBezTo>
                  <a:pt x="2275715" y="1060914"/>
                  <a:pt x="2269999" y="1066629"/>
                  <a:pt x="2262951" y="1066533"/>
                </a:cubicBezTo>
                <a:cubicBezTo>
                  <a:pt x="2255902" y="1066438"/>
                  <a:pt x="2250186" y="1060723"/>
                  <a:pt x="2250282" y="1053675"/>
                </a:cubicBezTo>
                <a:cubicBezTo>
                  <a:pt x="2250377" y="1046626"/>
                  <a:pt x="2256093" y="1040910"/>
                  <a:pt x="2263141" y="1041006"/>
                </a:cubicBezTo>
                <a:close/>
                <a:moveTo>
                  <a:pt x="2182751" y="1041006"/>
                </a:moveTo>
                <a:cubicBezTo>
                  <a:pt x="2189799" y="1041006"/>
                  <a:pt x="2195513" y="1046722"/>
                  <a:pt x="2195513" y="1053770"/>
                </a:cubicBezTo>
                <a:cubicBezTo>
                  <a:pt x="2195513" y="1060818"/>
                  <a:pt x="2189799" y="1066533"/>
                  <a:pt x="2182751" y="1066533"/>
                </a:cubicBezTo>
                <a:cubicBezTo>
                  <a:pt x="2175703" y="1066533"/>
                  <a:pt x="2169987" y="1060818"/>
                  <a:pt x="2169987" y="1053770"/>
                </a:cubicBezTo>
                <a:cubicBezTo>
                  <a:pt x="2169987" y="1046722"/>
                  <a:pt x="2175703" y="1041006"/>
                  <a:pt x="2182751" y="1041006"/>
                </a:cubicBezTo>
                <a:close/>
                <a:moveTo>
                  <a:pt x="2102361" y="1041006"/>
                </a:moveTo>
                <a:cubicBezTo>
                  <a:pt x="2109409" y="1041006"/>
                  <a:pt x="2115123" y="1046722"/>
                  <a:pt x="2115123" y="1053770"/>
                </a:cubicBezTo>
                <a:cubicBezTo>
                  <a:pt x="2115123" y="1060818"/>
                  <a:pt x="2109409" y="1066533"/>
                  <a:pt x="2102361" y="1066533"/>
                </a:cubicBezTo>
                <a:cubicBezTo>
                  <a:pt x="2095310" y="1066533"/>
                  <a:pt x="2089597" y="1060818"/>
                  <a:pt x="2089597" y="1053770"/>
                </a:cubicBezTo>
                <a:cubicBezTo>
                  <a:pt x="2089597" y="1046722"/>
                  <a:pt x="2095310" y="1041006"/>
                  <a:pt x="2102361" y="1041006"/>
                </a:cubicBezTo>
                <a:close/>
                <a:moveTo>
                  <a:pt x="2022063" y="1041006"/>
                </a:moveTo>
                <a:cubicBezTo>
                  <a:pt x="2029112" y="1041101"/>
                  <a:pt x="2034732" y="1046722"/>
                  <a:pt x="2034732" y="1053770"/>
                </a:cubicBezTo>
                <a:cubicBezTo>
                  <a:pt x="2034732" y="1053770"/>
                  <a:pt x="2034732" y="1053865"/>
                  <a:pt x="2034732" y="1053865"/>
                </a:cubicBezTo>
                <a:cubicBezTo>
                  <a:pt x="2034637" y="1060914"/>
                  <a:pt x="2028921" y="1066629"/>
                  <a:pt x="2021872" y="1066533"/>
                </a:cubicBezTo>
                <a:cubicBezTo>
                  <a:pt x="2014824" y="1066438"/>
                  <a:pt x="2009110" y="1060723"/>
                  <a:pt x="2009206" y="1053675"/>
                </a:cubicBezTo>
                <a:cubicBezTo>
                  <a:pt x="2009301" y="1046626"/>
                  <a:pt x="2015015" y="1040910"/>
                  <a:pt x="2022063" y="1041006"/>
                </a:cubicBezTo>
                <a:close/>
                <a:moveTo>
                  <a:pt x="1941672" y="1041006"/>
                </a:moveTo>
                <a:cubicBezTo>
                  <a:pt x="1941672" y="1041006"/>
                  <a:pt x="1941768" y="1041006"/>
                  <a:pt x="1941768" y="1041006"/>
                </a:cubicBezTo>
                <a:cubicBezTo>
                  <a:pt x="1948721" y="1041101"/>
                  <a:pt x="1954437" y="1046816"/>
                  <a:pt x="1954341" y="1053770"/>
                </a:cubicBezTo>
                <a:cubicBezTo>
                  <a:pt x="1954341" y="1053770"/>
                  <a:pt x="1954341" y="1053865"/>
                  <a:pt x="1954341" y="1053865"/>
                </a:cubicBezTo>
                <a:cubicBezTo>
                  <a:pt x="1954246" y="1060914"/>
                  <a:pt x="1948530" y="1066629"/>
                  <a:pt x="1941482" y="1066533"/>
                </a:cubicBezTo>
                <a:cubicBezTo>
                  <a:pt x="1934433" y="1066438"/>
                  <a:pt x="1928717" y="1060723"/>
                  <a:pt x="1928813" y="1053675"/>
                </a:cubicBezTo>
                <a:cubicBezTo>
                  <a:pt x="1928908" y="1046626"/>
                  <a:pt x="1934624" y="1040910"/>
                  <a:pt x="1941672" y="1041006"/>
                </a:cubicBezTo>
                <a:close/>
                <a:moveTo>
                  <a:pt x="1861282" y="1041006"/>
                </a:moveTo>
                <a:cubicBezTo>
                  <a:pt x="1868330" y="1041006"/>
                  <a:pt x="1874044" y="1046722"/>
                  <a:pt x="1874044" y="1053770"/>
                </a:cubicBezTo>
                <a:cubicBezTo>
                  <a:pt x="1874044" y="1060818"/>
                  <a:pt x="1868330" y="1066533"/>
                  <a:pt x="1861282" y="1066533"/>
                </a:cubicBezTo>
                <a:cubicBezTo>
                  <a:pt x="1854234" y="1066533"/>
                  <a:pt x="1848518" y="1060818"/>
                  <a:pt x="1848518" y="1053770"/>
                </a:cubicBezTo>
                <a:cubicBezTo>
                  <a:pt x="1848518" y="1046722"/>
                  <a:pt x="1854234" y="1041006"/>
                  <a:pt x="1861282" y="1041006"/>
                </a:cubicBezTo>
                <a:close/>
                <a:moveTo>
                  <a:pt x="1780985" y="1041006"/>
                </a:moveTo>
                <a:cubicBezTo>
                  <a:pt x="1788036" y="1041101"/>
                  <a:pt x="1793654" y="1046722"/>
                  <a:pt x="1793654" y="1053770"/>
                </a:cubicBezTo>
                <a:cubicBezTo>
                  <a:pt x="1793654" y="1053770"/>
                  <a:pt x="1793654" y="1053865"/>
                  <a:pt x="1793654" y="1053865"/>
                </a:cubicBezTo>
                <a:cubicBezTo>
                  <a:pt x="1793559" y="1060914"/>
                  <a:pt x="1787845" y="1066629"/>
                  <a:pt x="1780797" y="1066533"/>
                </a:cubicBezTo>
                <a:cubicBezTo>
                  <a:pt x="1773748" y="1066438"/>
                  <a:pt x="1768032" y="1060723"/>
                  <a:pt x="1768128" y="1053675"/>
                </a:cubicBezTo>
                <a:cubicBezTo>
                  <a:pt x="1768223" y="1046626"/>
                  <a:pt x="1773937" y="1040910"/>
                  <a:pt x="1780985" y="1041006"/>
                </a:cubicBezTo>
                <a:close/>
                <a:moveTo>
                  <a:pt x="1700594" y="1041006"/>
                </a:moveTo>
                <a:cubicBezTo>
                  <a:pt x="1707643" y="1041101"/>
                  <a:pt x="1713263" y="1046722"/>
                  <a:pt x="1713263" y="1053770"/>
                </a:cubicBezTo>
                <a:cubicBezTo>
                  <a:pt x="1713263" y="1053770"/>
                  <a:pt x="1713263" y="1053865"/>
                  <a:pt x="1713263" y="1053865"/>
                </a:cubicBezTo>
                <a:cubicBezTo>
                  <a:pt x="1713168" y="1060914"/>
                  <a:pt x="1707452" y="1066629"/>
                  <a:pt x="1700403" y="1066533"/>
                </a:cubicBezTo>
                <a:cubicBezTo>
                  <a:pt x="1693355" y="1066438"/>
                  <a:pt x="1687641" y="1060723"/>
                  <a:pt x="1687737" y="1053675"/>
                </a:cubicBezTo>
                <a:cubicBezTo>
                  <a:pt x="1687832" y="1046626"/>
                  <a:pt x="1693546" y="1040910"/>
                  <a:pt x="1700594" y="1041006"/>
                </a:cubicBezTo>
                <a:close/>
                <a:moveTo>
                  <a:pt x="1620204" y="1041006"/>
                </a:moveTo>
                <a:cubicBezTo>
                  <a:pt x="1620204" y="1041006"/>
                  <a:pt x="1620300" y="1041006"/>
                  <a:pt x="1620300" y="1041006"/>
                </a:cubicBezTo>
                <a:cubicBezTo>
                  <a:pt x="1627253" y="1041101"/>
                  <a:pt x="1632969" y="1046816"/>
                  <a:pt x="1632873" y="1053770"/>
                </a:cubicBezTo>
                <a:cubicBezTo>
                  <a:pt x="1632873" y="1053770"/>
                  <a:pt x="1632873" y="1053865"/>
                  <a:pt x="1632873" y="1053865"/>
                </a:cubicBezTo>
                <a:cubicBezTo>
                  <a:pt x="1632778" y="1060914"/>
                  <a:pt x="1627062" y="1066629"/>
                  <a:pt x="1620014" y="1066533"/>
                </a:cubicBezTo>
                <a:cubicBezTo>
                  <a:pt x="1612965" y="1066438"/>
                  <a:pt x="1607249" y="1060723"/>
                  <a:pt x="1607345" y="1053675"/>
                </a:cubicBezTo>
                <a:cubicBezTo>
                  <a:pt x="1607440" y="1046626"/>
                  <a:pt x="1613156" y="1040910"/>
                  <a:pt x="1620204" y="1041006"/>
                </a:cubicBezTo>
                <a:close/>
                <a:moveTo>
                  <a:pt x="1539814" y="1041006"/>
                </a:moveTo>
                <a:cubicBezTo>
                  <a:pt x="1546862" y="1041006"/>
                  <a:pt x="1552576" y="1046722"/>
                  <a:pt x="1552576" y="1053770"/>
                </a:cubicBezTo>
                <a:cubicBezTo>
                  <a:pt x="1552576" y="1060818"/>
                  <a:pt x="1546862" y="1066533"/>
                  <a:pt x="1539814" y="1066533"/>
                </a:cubicBezTo>
                <a:cubicBezTo>
                  <a:pt x="1532766" y="1066533"/>
                  <a:pt x="1527050" y="1060818"/>
                  <a:pt x="1527050" y="1053770"/>
                </a:cubicBezTo>
                <a:cubicBezTo>
                  <a:pt x="1527050" y="1046722"/>
                  <a:pt x="1532766" y="1041006"/>
                  <a:pt x="1539814" y="1041006"/>
                </a:cubicBezTo>
                <a:close/>
                <a:moveTo>
                  <a:pt x="1459423" y="1041006"/>
                </a:moveTo>
                <a:cubicBezTo>
                  <a:pt x="1466471" y="1041006"/>
                  <a:pt x="1472185" y="1046722"/>
                  <a:pt x="1472185" y="1053770"/>
                </a:cubicBezTo>
                <a:cubicBezTo>
                  <a:pt x="1472185" y="1060818"/>
                  <a:pt x="1466471" y="1066533"/>
                  <a:pt x="1459423" y="1066533"/>
                </a:cubicBezTo>
                <a:cubicBezTo>
                  <a:pt x="1452372" y="1066533"/>
                  <a:pt x="1446659" y="1060818"/>
                  <a:pt x="1446659" y="1053770"/>
                </a:cubicBezTo>
                <a:cubicBezTo>
                  <a:pt x="1446659" y="1046722"/>
                  <a:pt x="1452372" y="1041006"/>
                  <a:pt x="1459423" y="1041006"/>
                </a:cubicBezTo>
                <a:close/>
                <a:moveTo>
                  <a:pt x="1379126" y="1041006"/>
                </a:moveTo>
                <a:cubicBezTo>
                  <a:pt x="1386175" y="1041101"/>
                  <a:pt x="1391795" y="1046722"/>
                  <a:pt x="1391795" y="1053770"/>
                </a:cubicBezTo>
                <a:cubicBezTo>
                  <a:pt x="1391795" y="1053770"/>
                  <a:pt x="1391795" y="1053865"/>
                  <a:pt x="1391795" y="1053865"/>
                </a:cubicBezTo>
                <a:cubicBezTo>
                  <a:pt x="1391700" y="1060914"/>
                  <a:pt x="1385984" y="1066629"/>
                  <a:pt x="1378935" y="1066533"/>
                </a:cubicBezTo>
                <a:cubicBezTo>
                  <a:pt x="1371887" y="1066438"/>
                  <a:pt x="1366173" y="1060723"/>
                  <a:pt x="1366269" y="1053675"/>
                </a:cubicBezTo>
                <a:cubicBezTo>
                  <a:pt x="1366364" y="1046626"/>
                  <a:pt x="1372078" y="1040910"/>
                  <a:pt x="1379126" y="1041006"/>
                </a:cubicBezTo>
                <a:close/>
                <a:moveTo>
                  <a:pt x="1298735" y="1041006"/>
                </a:moveTo>
                <a:cubicBezTo>
                  <a:pt x="1298735" y="1041006"/>
                  <a:pt x="1298831" y="1041006"/>
                  <a:pt x="1298831" y="1041006"/>
                </a:cubicBezTo>
                <a:cubicBezTo>
                  <a:pt x="1305784" y="1041101"/>
                  <a:pt x="1311500" y="1046816"/>
                  <a:pt x="1311404" y="1053770"/>
                </a:cubicBezTo>
                <a:cubicBezTo>
                  <a:pt x="1311404" y="1053770"/>
                  <a:pt x="1311404" y="1053865"/>
                  <a:pt x="1311404" y="1053865"/>
                </a:cubicBezTo>
                <a:cubicBezTo>
                  <a:pt x="1311309" y="1060914"/>
                  <a:pt x="1305593" y="1066629"/>
                  <a:pt x="1298545" y="1066533"/>
                </a:cubicBezTo>
                <a:cubicBezTo>
                  <a:pt x="1291496" y="1066438"/>
                  <a:pt x="1285780" y="1060723"/>
                  <a:pt x="1285876" y="1053675"/>
                </a:cubicBezTo>
                <a:cubicBezTo>
                  <a:pt x="1285971" y="1046626"/>
                  <a:pt x="1291687" y="1040910"/>
                  <a:pt x="1298735" y="1041006"/>
                </a:cubicBezTo>
                <a:close/>
                <a:moveTo>
                  <a:pt x="1218345" y="1041006"/>
                </a:moveTo>
                <a:cubicBezTo>
                  <a:pt x="1225393" y="1041006"/>
                  <a:pt x="1231107" y="1046722"/>
                  <a:pt x="1231107" y="1053770"/>
                </a:cubicBezTo>
                <a:cubicBezTo>
                  <a:pt x="1231107" y="1060818"/>
                  <a:pt x="1225393" y="1066533"/>
                  <a:pt x="1218345" y="1066533"/>
                </a:cubicBezTo>
                <a:cubicBezTo>
                  <a:pt x="1211297" y="1066533"/>
                  <a:pt x="1205581" y="1060818"/>
                  <a:pt x="1205581" y="1053770"/>
                </a:cubicBezTo>
                <a:cubicBezTo>
                  <a:pt x="1205581" y="1046722"/>
                  <a:pt x="1211297" y="1041006"/>
                  <a:pt x="1218345" y="1041006"/>
                </a:cubicBezTo>
                <a:close/>
                <a:moveTo>
                  <a:pt x="1138047" y="1041006"/>
                </a:moveTo>
                <a:cubicBezTo>
                  <a:pt x="1145098" y="1041101"/>
                  <a:pt x="1150716" y="1046722"/>
                  <a:pt x="1150716" y="1053770"/>
                </a:cubicBezTo>
                <a:cubicBezTo>
                  <a:pt x="1150716" y="1053770"/>
                  <a:pt x="1150716" y="1053865"/>
                  <a:pt x="1150716" y="1053865"/>
                </a:cubicBezTo>
                <a:cubicBezTo>
                  <a:pt x="1150621" y="1060914"/>
                  <a:pt x="1144907" y="1066629"/>
                  <a:pt x="1137859" y="1066533"/>
                </a:cubicBezTo>
                <a:cubicBezTo>
                  <a:pt x="1130810" y="1066438"/>
                  <a:pt x="1125094" y="1060723"/>
                  <a:pt x="1125190" y="1053675"/>
                </a:cubicBezTo>
                <a:cubicBezTo>
                  <a:pt x="1125285" y="1046626"/>
                  <a:pt x="1130999" y="1040910"/>
                  <a:pt x="1138047" y="1041006"/>
                </a:cubicBezTo>
                <a:close/>
                <a:moveTo>
                  <a:pt x="1057657" y="1041006"/>
                </a:moveTo>
                <a:cubicBezTo>
                  <a:pt x="1064706" y="1041101"/>
                  <a:pt x="1070326" y="1046722"/>
                  <a:pt x="1070326" y="1053770"/>
                </a:cubicBezTo>
                <a:cubicBezTo>
                  <a:pt x="1070326" y="1053770"/>
                  <a:pt x="1070326" y="1053865"/>
                  <a:pt x="1070326" y="1053865"/>
                </a:cubicBezTo>
                <a:cubicBezTo>
                  <a:pt x="1070231" y="1060914"/>
                  <a:pt x="1064515" y="1066629"/>
                  <a:pt x="1057466" y="1066533"/>
                </a:cubicBezTo>
                <a:cubicBezTo>
                  <a:pt x="1050418" y="1066438"/>
                  <a:pt x="1044704" y="1060723"/>
                  <a:pt x="1044800" y="1053675"/>
                </a:cubicBezTo>
                <a:cubicBezTo>
                  <a:pt x="1044895" y="1046626"/>
                  <a:pt x="1050609" y="1040910"/>
                  <a:pt x="1057657" y="1041006"/>
                </a:cubicBezTo>
                <a:close/>
                <a:moveTo>
                  <a:pt x="977266" y="1041006"/>
                </a:moveTo>
                <a:cubicBezTo>
                  <a:pt x="977266" y="1041006"/>
                  <a:pt x="977362" y="1041006"/>
                  <a:pt x="977362" y="1041006"/>
                </a:cubicBezTo>
                <a:cubicBezTo>
                  <a:pt x="984315" y="1041101"/>
                  <a:pt x="990031" y="1046816"/>
                  <a:pt x="989935" y="1053770"/>
                </a:cubicBezTo>
                <a:cubicBezTo>
                  <a:pt x="989935" y="1053770"/>
                  <a:pt x="989935" y="1053865"/>
                  <a:pt x="989935" y="1053865"/>
                </a:cubicBezTo>
                <a:cubicBezTo>
                  <a:pt x="989840" y="1060914"/>
                  <a:pt x="984124" y="1066629"/>
                  <a:pt x="977076" y="1066533"/>
                </a:cubicBezTo>
                <a:cubicBezTo>
                  <a:pt x="970027" y="1066438"/>
                  <a:pt x="964311" y="1060723"/>
                  <a:pt x="964407" y="1053675"/>
                </a:cubicBezTo>
                <a:cubicBezTo>
                  <a:pt x="964502" y="1046626"/>
                  <a:pt x="970218" y="1040910"/>
                  <a:pt x="977266" y="1041006"/>
                </a:cubicBezTo>
                <a:close/>
                <a:moveTo>
                  <a:pt x="896876" y="1041006"/>
                </a:moveTo>
                <a:cubicBezTo>
                  <a:pt x="903924" y="1041006"/>
                  <a:pt x="909638" y="1046722"/>
                  <a:pt x="909638" y="1053770"/>
                </a:cubicBezTo>
                <a:cubicBezTo>
                  <a:pt x="909638" y="1060818"/>
                  <a:pt x="903924" y="1066533"/>
                  <a:pt x="896876" y="1066533"/>
                </a:cubicBezTo>
                <a:cubicBezTo>
                  <a:pt x="889828" y="1066533"/>
                  <a:pt x="884112" y="1060818"/>
                  <a:pt x="884112" y="1053770"/>
                </a:cubicBezTo>
                <a:cubicBezTo>
                  <a:pt x="884112" y="1046722"/>
                  <a:pt x="889828" y="1041006"/>
                  <a:pt x="896876" y="1041006"/>
                </a:cubicBezTo>
                <a:close/>
                <a:moveTo>
                  <a:pt x="816486" y="1041006"/>
                </a:moveTo>
                <a:cubicBezTo>
                  <a:pt x="823534" y="1041006"/>
                  <a:pt x="829248" y="1046722"/>
                  <a:pt x="829248" y="1053770"/>
                </a:cubicBezTo>
                <a:cubicBezTo>
                  <a:pt x="829248" y="1060818"/>
                  <a:pt x="823534" y="1066533"/>
                  <a:pt x="816486" y="1066533"/>
                </a:cubicBezTo>
                <a:cubicBezTo>
                  <a:pt x="809435" y="1066533"/>
                  <a:pt x="803722" y="1060818"/>
                  <a:pt x="803722" y="1053770"/>
                </a:cubicBezTo>
                <a:cubicBezTo>
                  <a:pt x="803722" y="1046722"/>
                  <a:pt x="809435" y="1041006"/>
                  <a:pt x="816486" y="1041006"/>
                </a:cubicBezTo>
                <a:close/>
                <a:moveTo>
                  <a:pt x="736188" y="1041006"/>
                </a:moveTo>
                <a:cubicBezTo>
                  <a:pt x="743237" y="1041101"/>
                  <a:pt x="748857" y="1046722"/>
                  <a:pt x="748857" y="1053770"/>
                </a:cubicBezTo>
                <a:cubicBezTo>
                  <a:pt x="748857" y="1053770"/>
                  <a:pt x="748857" y="1053865"/>
                  <a:pt x="748857" y="1053865"/>
                </a:cubicBezTo>
                <a:cubicBezTo>
                  <a:pt x="748762" y="1060914"/>
                  <a:pt x="743046" y="1066629"/>
                  <a:pt x="735997" y="1066533"/>
                </a:cubicBezTo>
                <a:cubicBezTo>
                  <a:pt x="728949" y="1066438"/>
                  <a:pt x="723235" y="1060723"/>
                  <a:pt x="723331" y="1053675"/>
                </a:cubicBezTo>
                <a:cubicBezTo>
                  <a:pt x="723426" y="1046626"/>
                  <a:pt x="729140" y="1040910"/>
                  <a:pt x="736188" y="1041006"/>
                </a:cubicBezTo>
                <a:close/>
                <a:moveTo>
                  <a:pt x="655797" y="1041006"/>
                </a:moveTo>
                <a:cubicBezTo>
                  <a:pt x="655797" y="1041006"/>
                  <a:pt x="655893" y="1041006"/>
                  <a:pt x="655893" y="1041006"/>
                </a:cubicBezTo>
                <a:cubicBezTo>
                  <a:pt x="662846" y="1041101"/>
                  <a:pt x="668562" y="1046816"/>
                  <a:pt x="668466" y="1053770"/>
                </a:cubicBezTo>
                <a:cubicBezTo>
                  <a:pt x="668466" y="1053770"/>
                  <a:pt x="668466" y="1053865"/>
                  <a:pt x="668466" y="1053865"/>
                </a:cubicBezTo>
                <a:cubicBezTo>
                  <a:pt x="668371" y="1060914"/>
                  <a:pt x="662655" y="1066629"/>
                  <a:pt x="655607" y="1066533"/>
                </a:cubicBezTo>
                <a:cubicBezTo>
                  <a:pt x="648558" y="1066438"/>
                  <a:pt x="642842" y="1060723"/>
                  <a:pt x="642938" y="1053675"/>
                </a:cubicBezTo>
                <a:cubicBezTo>
                  <a:pt x="643033" y="1046626"/>
                  <a:pt x="648749" y="1040910"/>
                  <a:pt x="655797" y="1041006"/>
                </a:cubicBezTo>
                <a:close/>
                <a:moveTo>
                  <a:pt x="575407" y="1041006"/>
                </a:moveTo>
                <a:cubicBezTo>
                  <a:pt x="582455" y="1041006"/>
                  <a:pt x="588169" y="1046722"/>
                  <a:pt x="588169" y="1053770"/>
                </a:cubicBezTo>
                <a:cubicBezTo>
                  <a:pt x="588169" y="1060818"/>
                  <a:pt x="582455" y="1066533"/>
                  <a:pt x="575407" y="1066533"/>
                </a:cubicBezTo>
                <a:cubicBezTo>
                  <a:pt x="568359" y="1066533"/>
                  <a:pt x="562643" y="1060818"/>
                  <a:pt x="562643" y="1053770"/>
                </a:cubicBezTo>
                <a:cubicBezTo>
                  <a:pt x="562643" y="1046722"/>
                  <a:pt x="568359" y="1041006"/>
                  <a:pt x="575407" y="1041006"/>
                </a:cubicBezTo>
                <a:close/>
                <a:moveTo>
                  <a:pt x="495110" y="1041006"/>
                </a:moveTo>
                <a:cubicBezTo>
                  <a:pt x="502161" y="1041101"/>
                  <a:pt x="507779" y="1046722"/>
                  <a:pt x="507779" y="1053770"/>
                </a:cubicBezTo>
                <a:cubicBezTo>
                  <a:pt x="507779" y="1053770"/>
                  <a:pt x="507779" y="1053865"/>
                  <a:pt x="507779" y="1053865"/>
                </a:cubicBezTo>
                <a:cubicBezTo>
                  <a:pt x="507684" y="1060914"/>
                  <a:pt x="501970" y="1066629"/>
                  <a:pt x="494922" y="1066533"/>
                </a:cubicBezTo>
                <a:cubicBezTo>
                  <a:pt x="487873" y="1066438"/>
                  <a:pt x="482157" y="1060723"/>
                  <a:pt x="482253" y="1053675"/>
                </a:cubicBezTo>
                <a:cubicBezTo>
                  <a:pt x="482348" y="1046626"/>
                  <a:pt x="488062" y="1040910"/>
                  <a:pt x="495110" y="1041006"/>
                </a:cubicBezTo>
                <a:close/>
                <a:moveTo>
                  <a:pt x="414719" y="1041006"/>
                </a:moveTo>
                <a:cubicBezTo>
                  <a:pt x="421768" y="1041101"/>
                  <a:pt x="427388" y="1046722"/>
                  <a:pt x="427388" y="1053770"/>
                </a:cubicBezTo>
                <a:cubicBezTo>
                  <a:pt x="427388" y="1053770"/>
                  <a:pt x="427388" y="1053865"/>
                  <a:pt x="427388" y="1053865"/>
                </a:cubicBezTo>
                <a:cubicBezTo>
                  <a:pt x="427293" y="1060914"/>
                  <a:pt x="421577" y="1066629"/>
                  <a:pt x="414528" y="1066533"/>
                </a:cubicBezTo>
                <a:cubicBezTo>
                  <a:pt x="407480" y="1066438"/>
                  <a:pt x="401766" y="1060723"/>
                  <a:pt x="401862" y="1053675"/>
                </a:cubicBezTo>
                <a:cubicBezTo>
                  <a:pt x="401957" y="1046626"/>
                  <a:pt x="407671" y="1040910"/>
                  <a:pt x="414719" y="1041006"/>
                </a:cubicBezTo>
                <a:close/>
                <a:moveTo>
                  <a:pt x="334329" y="1041006"/>
                </a:moveTo>
                <a:cubicBezTo>
                  <a:pt x="334329" y="1041006"/>
                  <a:pt x="334425" y="1041006"/>
                  <a:pt x="334425" y="1041006"/>
                </a:cubicBezTo>
                <a:cubicBezTo>
                  <a:pt x="341378" y="1041101"/>
                  <a:pt x="347094" y="1046816"/>
                  <a:pt x="346998" y="1053770"/>
                </a:cubicBezTo>
                <a:cubicBezTo>
                  <a:pt x="346998" y="1053770"/>
                  <a:pt x="346998" y="1053865"/>
                  <a:pt x="346998" y="1053865"/>
                </a:cubicBezTo>
                <a:cubicBezTo>
                  <a:pt x="346903" y="1060914"/>
                  <a:pt x="341187" y="1066629"/>
                  <a:pt x="334139" y="1066533"/>
                </a:cubicBezTo>
                <a:cubicBezTo>
                  <a:pt x="327090" y="1066438"/>
                  <a:pt x="321374" y="1060723"/>
                  <a:pt x="321470" y="1053675"/>
                </a:cubicBezTo>
                <a:cubicBezTo>
                  <a:pt x="321565" y="1046626"/>
                  <a:pt x="327281" y="1040910"/>
                  <a:pt x="334329" y="1041006"/>
                </a:cubicBezTo>
                <a:close/>
                <a:moveTo>
                  <a:pt x="253939" y="1041006"/>
                </a:moveTo>
                <a:cubicBezTo>
                  <a:pt x="260987" y="1041006"/>
                  <a:pt x="266701" y="1046722"/>
                  <a:pt x="266701" y="1053770"/>
                </a:cubicBezTo>
                <a:cubicBezTo>
                  <a:pt x="266701" y="1060818"/>
                  <a:pt x="260987" y="1066533"/>
                  <a:pt x="253939" y="1066533"/>
                </a:cubicBezTo>
                <a:cubicBezTo>
                  <a:pt x="246891" y="1066533"/>
                  <a:pt x="241175" y="1060818"/>
                  <a:pt x="241175" y="1053770"/>
                </a:cubicBezTo>
                <a:cubicBezTo>
                  <a:pt x="241175" y="1046722"/>
                  <a:pt x="246891" y="1041006"/>
                  <a:pt x="253939" y="1041006"/>
                </a:cubicBezTo>
                <a:close/>
                <a:moveTo>
                  <a:pt x="173548" y="1041006"/>
                </a:moveTo>
                <a:cubicBezTo>
                  <a:pt x="180596" y="1041006"/>
                  <a:pt x="186310" y="1046722"/>
                  <a:pt x="186310" y="1053770"/>
                </a:cubicBezTo>
                <a:cubicBezTo>
                  <a:pt x="186310" y="1060818"/>
                  <a:pt x="180596" y="1066533"/>
                  <a:pt x="173548" y="1066533"/>
                </a:cubicBezTo>
                <a:cubicBezTo>
                  <a:pt x="166497" y="1066533"/>
                  <a:pt x="160784" y="1060818"/>
                  <a:pt x="160784" y="1053770"/>
                </a:cubicBezTo>
                <a:cubicBezTo>
                  <a:pt x="160784" y="1046722"/>
                  <a:pt x="166497" y="1041006"/>
                  <a:pt x="173548" y="1041006"/>
                </a:cubicBezTo>
                <a:close/>
                <a:moveTo>
                  <a:pt x="93251" y="1041006"/>
                </a:moveTo>
                <a:cubicBezTo>
                  <a:pt x="100300" y="1041101"/>
                  <a:pt x="105920" y="1046722"/>
                  <a:pt x="105920" y="1053770"/>
                </a:cubicBezTo>
                <a:cubicBezTo>
                  <a:pt x="105920" y="1053770"/>
                  <a:pt x="105920" y="1053865"/>
                  <a:pt x="105920" y="1053865"/>
                </a:cubicBezTo>
                <a:cubicBezTo>
                  <a:pt x="105825" y="1060914"/>
                  <a:pt x="100109" y="1066629"/>
                  <a:pt x="93060" y="1066533"/>
                </a:cubicBezTo>
                <a:cubicBezTo>
                  <a:pt x="86012" y="1066438"/>
                  <a:pt x="80298" y="1060723"/>
                  <a:pt x="80394" y="1053675"/>
                </a:cubicBezTo>
                <a:cubicBezTo>
                  <a:pt x="80489" y="1046626"/>
                  <a:pt x="86203" y="1040910"/>
                  <a:pt x="93251" y="1041006"/>
                </a:cubicBezTo>
                <a:close/>
                <a:moveTo>
                  <a:pt x="12860" y="1041006"/>
                </a:moveTo>
                <a:cubicBezTo>
                  <a:pt x="12860" y="1041006"/>
                  <a:pt x="12956" y="1041006"/>
                  <a:pt x="12956" y="1041006"/>
                </a:cubicBezTo>
                <a:cubicBezTo>
                  <a:pt x="19909" y="1041101"/>
                  <a:pt x="25625" y="1046816"/>
                  <a:pt x="25529" y="1053770"/>
                </a:cubicBezTo>
                <a:cubicBezTo>
                  <a:pt x="25529" y="1053770"/>
                  <a:pt x="25529" y="1053865"/>
                  <a:pt x="25529" y="1053865"/>
                </a:cubicBezTo>
                <a:cubicBezTo>
                  <a:pt x="25434" y="1060914"/>
                  <a:pt x="19718" y="1066629"/>
                  <a:pt x="12670" y="1066533"/>
                </a:cubicBezTo>
                <a:cubicBezTo>
                  <a:pt x="5621" y="1066438"/>
                  <a:pt x="-95" y="1060723"/>
                  <a:pt x="1" y="1053675"/>
                </a:cubicBezTo>
                <a:cubicBezTo>
                  <a:pt x="96" y="1046626"/>
                  <a:pt x="5812" y="1040910"/>
                  <a:pt x="12860" y="1041006"/>
                </a:cubicBezTo>
                <a:close/>
                <a:moveTo>
                  <a:pt x="2266142" y="962025"/>
                </a:moveTo>
                <a:cubicBezTo>
                  <a:pt x="2273139" y="962025"/>
                  <a:pt x="2278811" y="967697"/>
                  <a:pt x="2278811" y="974693"/>
                </a:cubicBezTo>
                <a:cubicBezTo>
                  <a:pt x="2278811" y="981690"/>
                  <a:pt x="2273139" y="987362"/>
                  <a:pt x="2266142" y="987362"/>
                </a:cubicBezTo>
                <a:cubicBezTo>
                  <a:pt x="2259146" y="987362"/>
                  <a:pt x="2253474" y="981690"/>
                  <a:pt x="2253474" y="974693"/>
                </a:cubicBezTo>
                <a:cubicBezTo>
                  <a:pt x="2253474" y="967697"/>
                  <a:pt x="2259146" y="962025"/>
                  <a:pt x="2266142" y="962025"/>
                </a:cubicBezTo>
                <a:close/>
                <a:moveTo>
                  <a:pt x="2185846" y="962025"/>
                </a:moveTo>
                <a:cubicBezTo>
                  <a:pt x="2192843" y="962025"/>
                  <a:pt x="2198514" y="967697"/>
                  <a:pt x="2198514" y="974693"/>
                </a:cubicBezTo>
                <a:cubicBezTo>
                  <a:pt x="2198514" y="981690"/>
                  <a:pt x="2192843" y="987362"/>
                  <a:pt x="2185846" y="987362"/>
                </a:cubicBezTo>
                <a:cubicBezTo>
                  <a:pt x="2178850" y="987362"/>
                  <a:pt x="2173178" y="981690"/>
                  <a:pt x="2173178" y="974693"/>
                </a:cubicBezTo>
                <a:cubicBezTo>
                  <a:pt x="2173178" y="967697"/>
                  <a:pt x="2178850" y="962025"/>
                  <a:pt x="2185846" y="962025"/>
                </a:cubicBezTo>
                <a:close/>
                <a:moveTo>
                  <a:pt x="2105455" y="962025"/>
                </a:moveTo>
                <a:cubicBezTo>
                  <a:pt x="2112452" y="962025"/>
                  <a:pt x="2118123" y="967697"/>
                  <a:pt x="2118123" y="974693"/>
                </a:cubicBezTo>
                <a:cubicBezTo>
                  <a:pt x="2118123" y="981690"/>
                  <a:pt x="2112452" y="987362"/>
                  <a:pt x="2105455" y="987362"/>
                </a:cubicBezTo>
                <a:cubicBezTo>
                  <a:pt x="2098459" y="987362"/>
                  <a:pt x="2092787" y="981690"/>
                  <a:pt x="2092787" y="974693"/>
                </a:cubicBezTo>
                <a:cubicBezTo>
                  <a:pt x="2092787" y="967697"/>
                  <a:pt x="2098459" y="962025"/>
                  <a:pt x="2105455" y="962025"/>
                </a:cubicBezTo>
                <a:close/>
                <a:moveTo>
                  <a:pt x="2025064" y="962025"/>
                </a:moveTo>
                <a:cubicBezTo>
                  <a:pt x="2032061" y="962025"/>
                  <a:pt x="2037733" y="967697"/>
                  <a:pt x="2037733" y="974693"/>
                </a:cubicBezTo>
                <a:cubicBezTo>
                  <a:pt x="2037733" y="981690"/>
                  <a:pt x="2032061" y="987362"/>
                  <a:pt x="2025064" y="987362"/>
                </a:cubicBezTo>
                <a:cubicBezTo>
                  <a:pt x="2018068" y="987362"/>
                  <a:pt x="2012396" y="981690"/>
                  <a:pt x="2012396" y="974693"/>
                </a:cubicBezTo>
                <a:cubicBezTo>
                  <a:pt x="2012396" y="967697"/>
                  <a:pt x="2018068" y="962025"/>
                  <a:pt x="2025064" y="962025"/>
                </a:cubicBezTo>
                <a:close/>
                <a:moveTo>
                  <a:pt x="1944673" y="962025"/>
                </a:moveTo>
                <a:cubicBezTo>
                  <a:pt x="1951670" y="962025"/>
                  <a:pt x="1957342" y="967697"/>
                  <a:pt x="1957342" y="974693"/>
                </a:cubicBezTo>
                <a:cubicBezTo>
                  <a:pt x="1957342" y="981690"/>
                  <a:pt x="1951670" y="987362"/>
                  <a:pt x="1944673" y="987362"/>
                </a:cubicBezTo>
                <a:cubicBezTo>
                  <a:pt x="1937677" y="987362"/>
                  <a:pt x="1932005" y="981690"/>
                  <a:pt x="1932005" y="974693"/>
                </a:cubicBezTo>
                <a:cubicBezTo>
                  <a:pt x="1932005" y="967697"/>
                  <a:pt x="1937677" y="962025"/>
                  <a:pt x="1944673" y="962025"/>
                </a:cubicBezTo>
                <a:close/>
                <a:moveTo>
                  <a:pt x="1864377" y="962025"/>
                </a:moveTo>
                <a:cubicBezTo>
                  <a:pt x="1871374" y="962025"/>
                  <a:pt x="1877045" y="967697"/>
                  <a:pt x="1877045" y="974693"/>
                </a:cubicBezTo>
                <a:cubicBezTo>
                  <a:pt x="1877045" y="981690"/>
                  <a:pt x="1871374" y="987362"/>
                  <a:pt x="1864377" y="987362"/>
                </a:cubicBezTo>
                <a:cubicBezTo>
                  <a:pt x="1857381" y="987362"/>
                  <a:pt x="1851709" y="981690"/>
                  <a:pt x="1851709" y="974693"/>
                </a:cubicBezTo>
                <a:cubicBezTo>
                  <a:pt x="1851709" y="967697"/>
                  <a:pt x="1857381" y="962025"/>
                  <a:pt x="1864377" y="962025"/>
                </a:cubicBezTo>
                <a:close/>
                <a:moveTo>
                  <a:pt x="1783986" y="962025"/>
                </a:moveTo>
                <a:cubicBezTo>
                  <a:pt x="1790983" y="962025"/>
                  <a:pt x="1796654" y="967697"/>
                  <a:pt x="1796654" y="974693"/>
                </a:cubicBezTo>
                <a:cubicBezTo>
                  <a:pt x="1796654" y="981690"/>
                  <a:pt x="1790983" y="987362"/>
                  <a:pt x="1783986" y="987362"/>
                </a:cubicBezTo>
                <a:cubicBezTo>
                  <a:pt x="1776990" y="987362"/>
                  <a:pt x="1771318" y="981690"/>
                  <a:pt x="1771318" y="974693"/>
                </a:cubicBezTo>
                <a:cubicBezTo>
                  <a:pt x="1771318" y="967697"/>
                  <a:pt x="1776990" y="962025"/>
                  <a:pt x="1783986" y="962025"/>
                </a:cubicBezTo>
                <a:close/>
                <a:moveTo>
                  <a:pt x="1703595" y="962025"/>
                </a:moveTo>
                <a:cubicBezTo>
                  <a:pt x="1710592" y="962025"/>
                  <a:pt x="1716264" y="967697"/>
                  <a:pt x="1716264" y="974693"/>
                </a:cubicBezTo>
                <a:cubicBezTo>
                  <a:pt x="1716264" y="981690"/>
                  <a:pt x="1710592" y="987362"/>
                  <a:pt x="1703595" y="987362"/>
                </a:cubicBezTo>
                <a:cubicBezTo>
                  <a:pt x="1696599" y="987362"/>
                  <a:pt x="1690927" y="981690"/>
                  <a:pt x="1690927" y="974693"/>
                </a:cubicBezTo>
                <a:cubicBezTo>
                  <a:pt x="1690927" y="967697"/>
                  <a:pt x="1696599" y="962025"/>
                  <a:pt x="1703595" y="962025"/>
                </a:cubicBezTo>
                <a:close/>
                <a:moveTo>
                  <a:pt x="1623204" y="962025"/>
                </a:moveTo>
                <a:cubicBezTo>
                  <a:pt x="1630201" y="962025"/>
                  <a:pt x="1635873" y="967697"/>
                  <a:pt x="1635873" y="974693"/>
                </a:cubicBezTo>
                <a:cubicBezTo>
                  <a:pt x="1635873" y="981690"/>
                  <a:pt x="1630201" y="987362"/>
                  <a:pt x="1623204" y="987362"/>
                </a:cubicBezTo>
                <a:cubicBezTo>
                  <a:pt x="1616208" y="987362"/>
                  <a:pt x="1610536" y="981690"/>
                  <a:pt x="1610536" y="974693"/>
                </a:cubicBezTo>
                <a:cubicBezTo>
                  <a:pt x="1610536" y="967697"/>
                  <a:pt x="1616208" y="962025"/>
                  <a:pt x="1623204" y="962025"/>
                </a:cubicBezTo>
                <a:close/>
                <a:moveTo>
                  <a:pt x="1542909" y="962025"/>
                </a:moveTo>
                <a:cubicBezTo>
                  <a:pt x="1549906" y="962025"/>
                  <a:pt x="1555577" y="967697"/>
                  <a:pt x="1555577" y="974693"/>
                </a:cubicBezTo>
                <a:cubicBezTo>
                  <a:pt x="1555577" y="981690"/>
                  <a:pt x="1549906" y="987362"/>
                  <a:pt x="1542909" y="987362"/>
                </a:cubicBezTo>
                <a:cubicBezTo>
                  <a:pt x="1535913" y="987362"/>
                  <a:pt x="1530241" y="981690"/>
                  <a:pt x="1530241" y="974693"/>
                </a:cubicBezTo>
                <a:cubicBezTo>
                  <a:pt x="1530241" y="967697"/>
                  <a:pt x="1535913" y="962025"/>
                  <a:pt x="1542909" y="962025"/>
                </a:cubicBezTo>
                <a:close/>
                <a:moveTo>
                  <a:pt x="1462518" y="962025"/>
                </a:moveTo>
                <a:cubicBezTo>
                  <a:pt x="1469515" y="962025"/>
                  <a:pt x="1475186" y="967697"/>
                  <a:pt x="1475186" y="974693"/>
                </a:cubicBezTo>
                <a:cubicBezTo>
                  <a:pt x="1475186" y="981690"/>
                  <a:pt x="1469515" y="987362"/>
                  <a:pt x="1462518" y="987362"/>
                </a:cubicBezTo>
                <a:cubicBezTo>
                  <a:pt x="1455522" y="987362"/>
                  <a:pt x="1449850" y="981690"/>
                  <a:pt x="1449850" y="974693"/>
                </a:cubicBezTo>
                <a:cubicBezTo>
                  <a:pt x="1449850" y="967697"/>
                  <a:pt x="1455522" y="962025"/>
                  <a:pt x="1462518" y="962025"/>
                </a:cubicBezTo>
                <a:close/>
                <a:moveTo>
                  <a:pt x="1382127" y="962025"/>
                </a:moveTo>
                <a:cubicBezTo>
                  <a:pt x="1389124" y="962025"/>
                  <a:pt x="1394796" y="967697"/>
                  <a:pt x="1394796" y="974693"/>
                </a:cubicBezTo>
                <a:cubicBezTo>
                  <a:pt x="1394796" y="981690"/>
                  <a:pt x="1389124" y="987362"/>
                  <a:pt x="1382127" y="987362"/>
                </a:cubicBezTo>
                <a:cubicBezTo>
                  <a:pt x="1375131" y="987362"/>
                  <a:pt x="1369459" y="981690"/>
                  <a:pt x="1369459" y="974693"/>
                </a:cubicBezTo>
                <a:cubicBezTo>
                  <a:pt x="1369459" y="967697"/>
                  <a:pt x="1375131" y="962025"/>
                  <a:pt x="1382127" y="962025"/>
                </a:cubicBezTo>
                <a:close/>
                <a:moveTo>
                  <a:pt x="1301736" y="962025"/>
                </a:moveTo>
                <a:cubicBezTo>
                  <a:pt x="1308733" y="962025"/>
                  <a:pt x="1314405" y="967697"/>
                  <a:pt x="1314405" y="974693"/>
                </a:cubicBezTo>
                <a:cubicBezTo>
                  <a:pt x="1314405" y="981690"/>
                  <a:pt x="1308733" y="987362"/>
                  <a:pt x="1301736" y="987362"/>
                </a:cubicBezTo>
                <a:cubicBezTo>
                  <a:pt x="1294740" y="987362"/>
                  <a:pt x="1289068" y="981690"/>
                  <a:pt x="1289068" y="974693"/>
                </a:cubicBezTo>
                <a:cubicBezTo>
                  <a:pt x="1289068" y="967697"/>
                  <a:pt x="1294740" y="962025"/>
                  <a:pt x="1301736" y="962025"/>
                </a:cubicBezTo>
                <a:close/>
                <a:moveTo>
                  <a:pt x="1221440" y="962025"/>
                </a:moveTo>
                <a:cubicBezTo>
                  <a:pt x="1228437" y="962025"/>
                  <a:pt x="1234108" y="967697"/>
                  <a:pt x="1234108" y="974693"/>
                </a:cubicBezTo>
                <a:cubicBezTo>
                  <a:pt x="1234108" y="981690"/>
                  <a:pt x="1228437" y="987362"/>
                  <a:pt x="1221440" y="987362"/>
                </a:cubicBezTo>
                <a:cubicBezTo>
                  <a:pt x="1214444" y="987362"/>
                  <a:pt x="1208772" y="981690"/>
                  <a:pt x="1208772" y="974693"/>
                </a:cubicBezTo>
                <a:cubicBezTo>
                  <a:pt x="1208772" y="967697"/>
                  <a:pt x="1214444" y="962025"/>
                  <a:pt x="1221440" y="962025"/>
                </a:cubicBezTo>
                <a:close/>
                <a:moveTo>
                  <a:pt x="1141049" y="962025"/>
                </a:moveTo>
                <a:cubicBezTo>
                  <a:pt x="1148046" y="962025"/>
                  <a:pt x="1153718" y="967697"/>
                  <a:pt x="1153718" y="974693"/>
                </a:cubicBezTo>
                <a:cubicBezTo>
                  <a:pt x="1153718" y="981690"/>
                  <a:pt x="1148046" y="987362"/>
                  <a:pt x="1141049" y="987362"/>
                </a:cubicBezTo>
                <a:cubicBezTo>
                  <a:pt x="1134053" y="987362"/>
                  <a:pt x="1128381" y="981690"/>
                  <a:pt x="1128381" y="974693"/>
                </a:cubicBezTo>
                <a:cubicBezTo>
                  <a:pt x="1128381" y="967697"/>
                  <a:pt x="1134053" y="962025"/>
                  <a:pt x="1141049" y="962025"/>
                </a:cubicBezTo>
                <a:close/>
                <a:moveTo>
                  <a:pt x="1060658" y="962025"/>
                </a:moveTo>
                <a:cubicBezTo>
                  <a:pt x="1067655" y="962025"/>
                  <a:pt x="1073326" y="967697"/>
                  <a:pt x="1073326" y="974693"/>
                </a:cubicBezTo>
                <a:cubicBezTo>
                  <a:pt x="1073326" y="981690"/>
                  <a:pt x="1067655" y="987362"/>
                  <a:pt x="1060658" y="987362"/>
                </a:cubicBezTo>
                <a:cubicBezTo>
                  <a:pt x="1053662" y="987362"/>
                  <a:pt x="1047990" y="981690"/>
                  <a:pt x="1047990" y="974693"/>
                </a:cubicBezTo>
                <a:cubicBezTo>
                  <a:pt x="1047990" y="967697"/>
                  <a:pt x="1053662" y="962025"/>
                  <a:pt x="1060658" y="962025"/>
                </a:cubicBezTo>
                <a:close/>
                <a:moveTo>
                  <a:pt x="980267" y="962025"/>
                </a:moveTo>
                <a:cubicBezTo>
                  <a:pt x="987264" y="962025"/>
                  <a:pt x="992936" y="967697"/>
                  <a:pt x="992936" y="974693"/>
                </a:cubicBezTo>
                <a:cubicBezTo>
                  <a:pt x="992936" y="981690"/>
                  <a:pt x="987264" y="987362"/>
                  <a:pt x="980267" y="987362"/>
                </a:cubicBezTo>
                <a:cubicBezTo>
                  <a:pt x="973271" y="987362"/>
                  <a:pt x="967599" y="981690"/>
                  <a:pt x="967599" y="974693"/>
                </a:cubicBezTo>
                <a:cubicBezTo>
                  <a:pt x="967599" y="967697"/>
                  <a:pt x="973271" y="962025"/>
                  <a:pt x="980267" y="962025"/>
                </a:cubicBezTo>
                <a:close/>
                <a:moveTo>
                  <a:pt x="899971" y="962025"/>
                </a:moveTo>
                <a:cubicBezTo>
                  <a:pt x="906968" y="962025"/>
                  <a:pt x="912640" y="967697"/>
                  <a:pt x="912640" y="974693"/>
                </a:cubicBezTo>
                <a:cubicBezTo>
                  <a:pt x="912640" y="981690"/>
                  <a:pt x="906968" y="987362"/>
                  <a:pt x="899971" y="987362"/>
                </a:cubicBezTo>
                <a:cubicBezTo>
                  <a:pt x="892975" y="987362"/>
                  <a:pt x="887303" y="981690"/>
                  <a:pt x="887303" y="974693"/>
                </a:cubicBezTo>
                <a:cubicBezTo>
                  <a:pt x="887303" y="967697"/>
                  <a:pt x="892975" y="962025"/>
                  <a:pt x="899971" y="962025"/>
                </a:cubicBezTo>
                <a:close/>
                <a:moveTo>
                  <a:pt x="819580" y="962025"/>
                </a:moveTo>
                <a:cubicBezTo>
                  <a:pt x="826577" y="962025"/>
                  <a:pt x="832249" y="967697"/>
                  <a:pt x="832249" y="974693"/>
                </a:cubicBezTo>
                <a:cubicBezTo>
                  <a:pt x="832249" y="981690"/>
                  <a:pt x="826577" y="987362"/>
                  <a:pt x="819580" y="987362"/>
                </a:cubicBezTo>
                <a:cubicBezTo>
                  <a:pt x="812584" y="987362"/>
                  <a:pt x="806912" y="981690"/>
                  <a:pt x="806912" y="974693"/>
                </a:cubicBezTo>
                <a:cubicBezTo>
                  <a:pt x="806912" y="967697"/>
                  <a:pt x="812584" y="962025"/>
                  <a:pt x="819580" y="962025"/>
                </a:cubicBezTo>
                <a:close/>
                <a:moveTo>
                  <a:pt x="739189" y="962025"/>
                </a:moveTo>
                <a:cubicBezTo>
                  <a:pt x="746186" y="962025"/>
                  <a:pt x="751857" y="967697"/>
                  <a:pt x="751857" y="974693"/>
                </a:cubicBezTo>
                <a:cubicBezTo>
                  <a:pt x="751857" y="981690"/>
                  <a:pt x="746186" y="987362"/>
                  <a:pt x="739189" y="987362"/>
                </a:cubicBezTo>
                <a:cubicBezTo>
                  <a:pt x="732193" y="987362"/>
                  <a:pt x="726521" y="981690"/>
                  <a:pt x="726521" y="974693"/>
                </a:cubicBezTo>
                <a:cubicBezTo>
                  <a:pt x="726521" y="967697"/>
                  <a:pt x="732193" y="962025"/>
                  <a:pt x="739189" y="962025"/>
                </a:cubicBezTo>
                <a:close/>
                <a:moveTo>
                  <a:pt x="658798" y="962025"/>
                </a:moveTo>
                <a:cubicBezTo>
                  <a:pt x="665795" y="962025"/>
                  <a:pt x="671467" y="967697"/>
                  <a:pt x="671467" y="974693"/>
                </a:cubicBezTo>
                <a:cubicBezTo>
                  <a:pt x="671467" y="981690"/>
                  <a:pt x="665795" y="987362"/>
                  <a:pt x="658798" y="987362"/>
                </a:cubicBezTo>
                <a:cubicBezTo>
                  <a:pt x="651802" y="987362"/>
                  <a:pt x="646130" y="981690"/>
                  <a:pt x="646130" y="974693"/>
                </a:cubicBezTo>
                <a:cubicBezTo>
                  <a:pt x="646130" y="967697"/>
                  <a:pt x="651802" y="962025"/>
                  <a:pt x="658798" y="962025"/>
                </a:cubicBezTo>
                <a:close/>
                <a:moveTo>
                  <a:pt x="578502" y="962025"/>
                </a:moveTo>
                <a:cubicBezTo>
                  <a:pt x="585499" y="962025"/>
                  <a:pt x="591170" y="967697"/>
                  <a:pt x="591170" y="974693"/>
                </a:cubicBezTo>
                <a:cubicBezTo>
                  <a:pt x="591170" y="981690"/>
                  <a:pt x="585499" y="987362"/>
                  <a:pt x="578502" y="987362"/>
                </a:cubicBezTo>
                <a:cubicBezTo>
                  <a:pt x="571506" y="987362"/>
                  <a:pt x="565834" y="981690"/>
                  <a:pt x="565834" y="974693"/>
                </a:cubicBezTo>
                <a:cubicBezTo>
                  <a:pt x="565834" y="967697"/>
                  <a:pt x="571506" y="962025"/>
                  <a:pt x="578502" y="962025"/>
                </a:cubicBezTo>
                <a:close/>
                <a:moveTo>
                  <a:pt x="498111" y="962025"/>
                </a:moveTo>
                <a:cubicBezTo>
                  <a:pt x="505108" y="962025"/>
                  <a:pt x="510780" y="967697"/>
                  <a:pt x="510780" y="974693"/>
                </a:cubicBezTo>
                <a:cubicBezTo>
                  <a:pt x="510780" y="981690"/>
                  <a:pt x="505108" y="987362"/>
                  <a:pt x="498111" y="987362"/>
                </a:cubicBezTo>
                <a:cubicBezTo>
                  <a:pt x="491115" y="987362"/>
                  <a:pt x="485443" y="981690"/>
                  <a:pt x="485443" y="974693"/>
                </a:cubicBezTo>
                <a:cubicBezTo>
                  <a:pt x="485443" y="967697"/>
                  <a:pt x="491115" y="962025"/>
                  <a:pt x="498111" y="962025"/>
                </a:cubicBezTo>
                <a:close/>
                <a:moveTo>
                  <a:pt x="417720" y="962025"/>
                </a:moveTo>
                <a:cubicBezTo>
                  <a:pt x="424717" y="962025"/>
                  <a:pt x="430388" y="967697"/>
                  <a:pt x="430388" y="974693"/>
                </a:cubicBezTo>
                <a:cubicBezTo>
                  <a:pt x="430388" y="981690"/>
                  <a:pt x="424717" y="987362"/>
                  <a:pt x="417720" y="987362"/>
                </a:cubicBezTo>
                <a:cubicBezTo>
                  <a:pt x="410724" y="987362"/>
                  <a:pt x="405052" y="981690"/>
                  <a:pt x="405052" y="974693"/>
                </a:cubicBezTo>
                <a:cubicBezTo>
                  <a:pt x="405052" y="967697"/>
                  <a:pt x="410724" y="962025"/>
                  <a:pt x="417720" y="962025"/>
                </a:cubicBezTo>
                <a:close/>
                <a:moveTo>
                  <a:pt x="337329" y="962025"/>
                </a:moveTo>
                <a:cubicBezTo>
                  <a:pt x="344326" y="962025"/>
                  <a:pt x="349997" y="967697"/>
                  <a:pt x="349997" y="974693"/>
                </a:cubicBezTo>
                <a:cubicBezTo>
                  <a:pt x="349997" y="981690"/>
                  <a:pt x="344326" y="987362"/>
                  <a:pt x="337329" y="987362"/>
                </a:cubicBezTo>
                <a:cubicBezTo>
                  <a:pt x="330333" y="987362"/>
                  <a:pt x="324661" y="981690"/>
                  <a:pt x="324661" y="974693"/>
                </a:cubicBezTo>
                <a:cubicBezTo>
                  <a:pt x="324661" y="967697"/>
                  <a:pt x="330333" y="962025"/>
                  <a:pt x="337329" y="962025"/>
                </a:cubicBezTo>
                <a:close/>
                <a:moveTo>
                  <a:pt x="257034" y="962025"/>
                </a:moveTo>
                <a:cubicBezTo>
                  <a:pt x="264031" y="962025"/>
                  <a:pt x="269702" y="967697"/>
                  <a:pt x="269702" y="974693"/>
                </a:cubicBezTo>
                <a:cubicBezTo>
                  <a:pt x="269702" y="981690"/>
                  <a:pt x="264031" y="987362"/>
                  <a:pt x="257034" y="987362"/>
                </a:cubicBezTo>
                <a:cubicBezTo>
                  <a:pt x="250038" y="987362"/>
                  <a:pt x="244366" y="981690"/>
                  <a:pt x="244366" y="974693"/>
                </a:cubicBezTo>
                <a:cubicBezTo>
                  <a:pt x="244366" y="967697"/>
                  <a:pt x="250038" y="962025"/>
                  <a:pt x="257034" y="962025"/>
                </a:cubicBezTo>
                <a:close/>
                <a:moveTo>
                  <a:pt x="176643" y="962025"/>
                </a:moveTo>
                <a:cubicBezTo>
                  <a:pt x="183640" y="962025"/>
                  <a:pt x="189312" y="967697"/>
                  <a:pt x="189312" y="974693"/>
                </a:cubicBezTo>
                <a:cubicBezTo>
                  <a:pt x="189312" y="981690"/>
                  <a:pt x="183640" y="987362"/>
                  <a:pt x="176643" y="987362"/>
                </a:cubicBezTo>
                <a:cubicBezTo>
                  <a:pt x="169647" y="987362"/>
                  <a:pt x="163975" y="981690"/>
                  <a:pt x="163975" y="974693"/>
                </a:cubicBezTo>
                <a:cubicBezTo>
                  <a:pt x="163975" y="967697"/>
                  <a:pt x="169647" y="962025"/>
                  <a:pt x="176643" y="962025"/>
                </a:cubicBezTo>
                <a:close/>
                <a:moveTo>
                  <a:pt x="96252" y="962025"/>
                </a:moveTo>
                <a:cubicBezTo>
                  <a:pt x="103249" y="962025"/>
                  <a:pt x="108921" y="967697"/>
                  <a:pt x="108921" y="974693"/>
                </a:cubicBezTo>
                <a:cubicBezTo>
                  <a:pt x="108921" y="981690"/>
                  <a:pt x="103249" y="987362"/>
                  <a:pt x="96252" y="987362"/>
                </a:cubicBezTo>
                <a:cubicBezTo>
                  <a:pt x="89256" y="987362"/>
                  <a:pt x="83584" y="981690"/>
                  <a:pt x="83584" y="974693"/>
                </a:cubicBezTo>
                <a:cubicBezTo>
                  <a:pt x="83584" y="967697"/>
                  <a:pt x="89256" y="962025"/>
                  <a:pt x="96252" y="962025"/>
                </a:cubicBezTo>
                <a:close/>
                <a:moveTo>
                  <a:pt x="15861" y="962025"/>
                </a:moveTo>
                <a:cubicBezTo>
                  <a:pt x="22858" y="962025"/>
                  <a:pt x="28530" y="967697"/>
                  <a:pt x="28530" y="974693"/>
                </a:cubicBezTo>
                <a:cubicBezTo>
                  <a:pt x="28530" y="981690"/>
                  <a:pt x="22858" y="987362"/>
                  <a:pt x="15861" y="987362"/>
                </a:cubicBezTo>
                <a:cubicBezTo>
                  <a:pt x="8865" y="987362"/>
                  <a:pt x="3193" y="981690"/>
                  <a:pt x="3193" y="974693"/>
                </a:cubicBezTo>
                <a:cubicBezTo>
                  <a:pt x="3193" y="967697"/>
                  <a:pt x="8865" y="962025"/>
                  <a:pt x="15861" y="962025"/>
                </a:cubicBezTo>
                <a:close/>
                <a:moveTo>
                  <a:pt x="2263141" y="880701"/>
                </a:moveTo>
                <a:cubicBezTo>
                  <a:pt x="2270095" y="880701"/>
                  <a:pt x="2275810" y="886416"/>
                  <a:pt x="2275810" y="893369"/>
                </a:cubicBezTo>
                <a:cubicBezTo>
                  <a:pt x="2275810" y="893464"/>
                  <a:pt x="2275810" y="893464"/>
                  <a:pt x="2275810" y="893559"/>
                </a:cubicBezTo>
                <a:cubicBezTo>
                  <a:pt x="2275715" y="900608"/>
                  <a:pt x="2269999" y="906322"/>
                  <a:pt x="2262951" y="906228"/>
                </a:cubicBezTo>
                <a:cubicBezTo>
                  <a:pt x="2255902" y="906133"/>
                  <a:pt x="2250186" y="900417"/>
                  <a:pt x="2250282" y="893369"/>
                </a:cubicBezTo>
                <a:cubicBezTo>
                  <a:pt x="2250377" y="886320"/>
                  <a:pt x="2256093" y="880605"/>
                  <a:pt x="2263141" y="880701"/>
                </a:cubicBezTo>
                <a:close/>
                <a:moveTo>
                  <a:pt x="2182751" y="880701"/>
                </a:moveTo>
                <a:cubicBezTo>
                  <a:pt x="2189799" y="880701"/>
                  <a:pt x="2195418" y="886320"/>
                  <a:pt x="2195513" y="893368"/>
                </a:cubicBezTo>
                <a:cubicBezTo>
                  <a:pt x="2195513" y="893368"/>
                  <a:pt x="2195513" y="893464"/>
                  <a:pt x="2195513" y="893464"/>
                </a:cubicBezTo>
                <a:cubicBezTo>
                  <a:pt x="2195513" y="900512"/>
                  <a:pt x="2189799" y="906228"/>
                  <a:pt x="2182751" y="906228"/>
                </a:cubicBezTo>
                <a:cubicBezTo>
                  <a:pt x="2175703" y="906228"/>
                  <a:pt x="2169987" y="900512"/>
                  <a:pt x="2169987" y="893464"/>
                </a:cubicBezTo>
                <a:cubicBezTo>
                  <a:pt x="2169987" y="886415"/>
                  <a:pt x="2175703" y="880701"/>
                  <a:pt x="2182751" y="880701"/>
                </a:cubicBezTo>
                <a:close/>
                <a:moveTo>
                  <a:pt x="2102361" y="880701"/>
                </a:moveTo>
                <a:cubicBezTo>
                  <a:pt x="2109409" y="880701"/>
                  <a:pt x="2115028" y="886320"/>
                  <a:pt x="2115123" y="893368"/>
                </a:cubicBezTo>
                <a:cubicBezTo>
                  <a:pt x="2115123" y="893368"/>
                  <a:pt x="2115123" y="893464"/>
                  <a:pt x="2115123" y="893464"/>
                </a:cubicBezTo>
                <a:cubicBezTo>
                  <a:pt x="2115123" y="900512"/>
                  <a:pt x="2109409" y="906228"/>
                  <a:pt x="2102361" y="906228"/>
                </a:cubicBezTo>
                <a:cubicBezTo>
                  <a:pt x="2095310" y="906228"/>
                  <a:pt x="2089597" y="900512"/>
                  <a:pt x="2089597" y="893464"/>
                </a:cubicBezTo>
                <a:cubicBezTo>
                  <a:pt x="2089597" y="886415"/>
                  <a:pt x="2095310" y="880701"/>
                  <a:pt x="2102361" y="880701"/>
                </a:cubicBezTo>
                <a:close/>
                <a:moveTo>
                  <a:pt x="2022063" y="880701"/>
                </a:moveTo>
                <a:cubicBezTo>
                  <a:pt x="2029016" y="880796"/>
                  <a:pt x="2034637" y="886416"/>
                  <a:pt x="2034732" y="893369"/>
                </a:cubicBezTo>
                <a:cubicBezTo>
                  <a:pt x="2034732" y="893464"/>
                  <a:pt x="2034732" y="893464"/>
                  <a:pt x="2034732" y="893559"/>
                </a:cubicBezTo>
                <a:cubicBezTo>
                  <a:pt x="2034637" y="900608"/>
                  <a:pt x="2028921" y="906322"/>
                  <a:pt x="2021872" y="906228"/>
                </a:cubicBezTo>
                <a:cubicBezTo>
                  <a:pt x="2014824" y="906133"/>
                  <a:pt x="2009110" y="900417"/>
                  <a:pt x="2009206" y="893369"/>
                </a:cubicBezTo>
                <a:cubicBezTo>
                  <a:pt x="2009301" y="886320"/>
                  <a:pt x="2015015" y="880605"/>
                  <a:pt x="2022063" y="880701"/>
                </a:cubicBezTo>
                <a:close/>
                <a:moveTo>
                  <a:pt x="1941672" y="880701"/>
                </a:moveTo>
                <a:cubicBezTo>
                  <a:pt x="1948626" y="880701"/>
                  <a:pt x="1954341" y="886416"/>
                  <a:pt x="1954341" y="893369"/>
                </a:cubicBezTo>
                <a:cubicBezTo>
                  <a:pt x="1954341" y="893464"/>
                  <a:pt x="1954341" y="893464"/>
                  <a:pt x="1954341" y="893559"/>
                </a:cubicBezTo>
                <a:cubicBezTo>
                  <a:pt x="1954246" y="900608"/>
                  <a:pt x="1948530" y="906322"/>
                  <a:pt x="1941482" y="906228"/>
                </a:cubicBezTo>
                <a:cubicBezTo>
                  <a:pt x="1934433" y="906133"/>
                  <a:pt x="1928717" y="900417"/>
                  <a:pt x="1928813" y="893369"/>
                </a:cubicBezTo>
                <a:cubicBezTo>
                  <a:pt x="1928908" y="886320"/>
                  <a:pt x="1934624" y="880605"/>
                  <a:pt x="1941672" y="880701"/>
                </a:cubicBezTo>
                <a:close/>
                <a:moveTo>
                  <a:pt x="1861282" y="880701"/>
                </a:moveTo>
                <a:cubicBezTo>
                  <a:pt x="1868330" y="880701"/>
                  <a:pt x="1873949" y="886320"/>
                  <a:pt x="1874044" y="893368"/>
                </a:cubicBezTo>
                <a:cubicBezTo>
                  <a:pt x="1874044" y="893368"/>
                  <a:pt x="1874044" y="893464"/>
                  <a:pt x="1874044" y="893464"/>
                </a:cubicBezTo>
                <a:cubicBezTo>
                  <a:pt x="1874044" y="900512"/>
                  <a:pt x="1868330" y="906228"/>
                  <a:pt x="1861282" y="906228"/>
                </a:cubicBezTo>
                <a:cubicBezTo>
                  <a:pt x="1854234" y="906228"/>
                  <a:pt x="1848518" y="900512"/>
                  <a:pt x="1848518" y="893464"/>
                </a:cubicBezTo>
                <a:cubicBezTo>
                  <a:pt x="1848518" y="886415"/>
                  <a:pt x="1854234" y="880701"/>
                  <a:pt x="1861282" y="880701"/>
                </a:cubicBezTo>
                <a:close/>
                <a:moveTo>
                  <a:pt x="1780985" y="880701"/>
                </a:moveTo>
                <a:cubicBezTo>
                  <a:pt x="1787941" y="880796"/>
                  <a:pt x="1793559" y="886416"/>
                  <a:pt x="1793654" y="893369"/>
                </a:cubicBezTo>
                <a:cubicBezTo>
                  <a:pt x="1793654" y="893464"/>
                  <a:pt x="1793654" y="893464"/>
                  <a:pt x="1793654" y="893559"/>
                </a:cubicBezTo>
                <a:cubicBezTo>
                  <a:pt x="1793559" y="900608"/>
                  <a:pt x="1787845" y="906322"/>
                  <a:pt x="1780797" y="906228"/>
                </a:cubicBezTo>
                <a:cubicBezTo>
                  <a:pt x="1773748" y="906133"/>
                  <a:pt x="1768032" y="900417"/>
                  <a:pt x="1768128" y="893369"/>
                </a:cubicBezTo>
                <a:cubicBezTo>
                  <a:pt x="1768223" y="886320"/>
                  <a:pt x="1773937" y="880605"/>
                  <a:pt x="1780985" y="880701"/>
                </a:cubicBezTo>
                <a:close/>
                <a:moveTo>
                  <a:pt x="1700594" y="880701"/>
                </a:moveTo>
                <a:cubicBezTo>
                  <a:pt x="1707547" y="880796"/>
                  <a:pt x="1713168" y="886416"/>
                  <a:pt x="1713263" y="893369"/>
                </a:cubicBezTo>
                <a:cubicBezTo>
                  <a:pt x="1713263" y="893464"/>
                  <a:pt x="1713263" y="893464"/>
                  <a:pt x="1713263" y="893559"/>
                </a:cubicBezTo>
                <a:cubicBezTo>
                  <a:pt x="1713168" y="900608"/>
                  <a:pt x="1707452" y="906322"/>
                  <a:pt x="1700403" y="906228"/>
                </a:cubicBezTo>
                <a:cubicBezTo>
                  <a:pt x="1693355" y="906133"/>
                  <a:pt x="1687641" y="900417"/>
                  <a:pt x="1687737" y="893369"/>
                </a:cubicBezTo>
                <a:cubicBezTo>
                  <a:pt x="1687832" y="886320"/>
                  <a:pt x="1693546" y="880605"/>
                  <a:pt x="1700594" y="880701"/>
                </a:cubicBezTo>
                <a:close/>
                <a:moveTo>
                  <a:pt x="1620204" y="880701"/>
                </a:moveTo>
                <a:cubicBezTo>
                  <a:pt x="1627158" y="880701"/>
                  <a:pt x="1632873" y="886416"/>
                  <a:pt x="1632873" y="893369"/>
                </a:cubicBezTo>
                <a:cubicBezTo>
                  <a:pt x="1632873" y="893464"/>
                  <a:pt x="1632873" y="893464"/>
                  <a:pt x="1632873" y="893559"/>
                </a:cubicBezTo>
                <a:cubicBezTo>
                  <a:pt x="1632778" y="900608"/>
                  <a:pt x="1627062" y="906322"/>
                  <a:pt x="1620014" y="906228"/>
                </a:cubicBezTo>
                <a:cubicBezTo>
                  <a:pt x="1612965" y="906133"/>
                  <a:pt x="1607249" y="900417"/>
                  <a:pt x="1607345" y="893369"/>
                </a:cubicBezTo>
                <a:cubicBezTo>
                  <a:pt x="1607440" y="886320"/>
                  <a:pt x="1613156" y="880605"/>
                  <a:pt x="1620204" y="880701"/>
                </a:cubicBezTo>
                <a:close/>
                <a:moveTo>
                  <a:pt x="1539814" y="880701"/>
                </a:moveTo>
                <a:cubicBezTo>
                  <a:pt x="1546862" y="880701"/>
                  <a:pt x="1552481" y="886320"/>
                  <a:pt x="1552576" y="893368"/>
                </a:cubicBezTo>
                <a:cubicBezTo>
                  <a:pt x="1552576" y="893368"/>
                  <a:pt x="1552576" y="893464"/>
                  <a:pt x="1552576" y="893464"/>
                </a:cubicBezTo>
                <a:cubicBezTo>
                  <a:pt x="1552576" y="900512"/>
                  <a:pt x="1546862" y="906228"/>
                  <a:pt x="1539814" y="906228"/>
                </a:cubicBezTo>
                <a:cubicBezTo>
                  <a:pt x="1532766" y="906228"/>
                  <a:pt x="1527050" y="900512"/>
                  <a:pt x="1527050" y="893464"/>
                </a:cubicBezTo>
                <a:cubicBezTo>
                  <a:pt x="1527050" y="886415"/>
                  <a:pt x="1532766" y="880701"/>
                  <a:pt x="1539814" y="880701"/>
                </a:cubicBezTo>
                <a:close/>
                <a:moveTo>
                  <a:pt x="1459423" y="880701"/>
                </a:moveTo>
                <a:cubicBezTo>
                  <a:pt x="1466471" y="880701"/>
                  <a:pt x="1472090" y="886320"/>
                  <a:pt x="1472185" y="893368"/>
                </a:cubicBezTo>
                <a:cubicBezTo>
                  <a:pt x="1472185" y="893368"/>
                  <a:pt x="1472185" y="893464"/>
                  <a:pt x="1472185" y="893464"/>
                </a:cubicBezTo>
                <a:cubicBezTo>
                  <a:pt x="1472185" y="900512"/>
                  <a:pt x="1466471" y="906228"/>
                  <a:pt x="1459423" y="906228"/>
                </a:cubicBezTo>
                <a:cubicBezTo>
                  <a:pt x="1452372" y="906228"/>
                  <a:pt x="1446659" y="900512"/>
                  <a:pt x="1446659" y="893464"/>
                </a:cubicBezTo>
                <a:cubicBezTo>
                  <a:pt x="1446659" y="886415"/>
                  <a:pt x="1452372" y="880701"/>
                  <a:pt x="1459423" y="880701"/>
                </a:cubicBezTo>
                <a:close/>
                <a:moveTo>
                  <a:pt x="1379126" y="880701"/>
                </a:moveTo>
                <a:cubicBezTo>
                  <a:pt x="1386079" y="880796"/>
                  <a:pt x="1391700" y="886416"/>
                  <a:pt x="1391795" y="893369"/>
                </a:cubicBezTo>
                <a:cubicBezTo>
                  <a:pt x="1391795" y="893464"/>
                  <a:pt x="1391795" y="893464"/>
                  <a:pt x="1391795" y="893559"/>
                </a:cubicBezTo>
                <a:cubicBezTo>
                  <a:pt x="1391700" y="900608"/>
                  <a:pt x="1385984" y="906322"/>
                  <a:pt x="1378935" y="906228"/>
                </a:cubicBezTo>
                <a:cubicBezTo>
                  <a:pt x="1371887" y="906133"/>
                  <a:pt x="1366173" y="900417"/>
                  <a:pt x="1366269" y="893369"/>
                </a:cubicBezTo>
                <a:cubicBezTo>
                  <a:pt x="1366364" y="886320"/>
                  <a:pt x="1372078" y="880605"/>
                  <a:pt x="1379126" y="880701"/>
                </a:cubicBezTo>
                <a:close/>
                <a:moveTo>
                  <a:pt x="1298735" y="880701"/>
                </a:moveTo>
                <a:cubicBezTo>
                  <a:pt x="1305689" y="880701"/>
                  <a:pt x="1311404" y="886416"/>
                  <a:pt x="1311404" y="893369"/>
                </a:cubicBezTo>
                <a:cubicBezTo>
                  <a:pt x="1311404" y="893464"/>
                  <a:pt x="1311404" y="893464"/>
                  <a:pt x="1311404" y="893559"/>
                </a:cubicBezTo>
                <a:cubicBezTo>
                  <a:pt x="1311309" y="900608"/>
                  <a:pt x="1305593" y="906322"/>
                  <a:pt x="1298545" y="906228"/>
                </a:cubicBezTo>
                <a:cubicBezTo>
                  <a:pt x="1291496" y="906133"/>
                  <a:pt x="1285780" y="900417"/>
                  <a:pt x="1285876" y="893369"/>
                </a:cubicBezTo>
                <a:cubicBezTo>
                  <a:pt x="1285971" y="886320"/>
                  <a:pt x="1291687" y="880605"/>
                  <a:pt x="1298735" y="880701"/>
                </a:cubicBezTo>
                <a:close/>
                <a:moveTo>
                  <a:pt x="1218345" y="880701"/>
                </a:moveTo>
                <a:cubicBezTo>
                  <a:pt x="1225393" y="880701"/>
                  <a:pt x="1231012" y="886320"/>
                  <a:pt x="1231107" y="893368"/>
                </a:cubicBezTo>
                <a:cubicBezTo>
                  <a:pt x="1231107" y="893368"/>
                  <a:pt x="1231107" y="893464"/>
                  <a:pt x="1231107" y="893464"/>
                </a:cubicBezTo>
                <a:cubicBezTo>
                  <a:pt x="1231107" y="900512"/>
                  <a:pt x="1225393" y="906228"/>
                  <a:pt x="1218345" y="906228"/>
                </a:cubicBezTo>
                <a:cubicBezTo>
                  <a:pt x="1211297" y="906228"/>
                  <a:pt x="1205581" y="900512"/>
                  <a:pt x="1205581" y="893464"/>
                </a:cubicBezTo>
                <a:cubicBezTo>
                  <a:pt x="1205581" y="886415"/>
                  <a:pt x="1211297" y="880701"/>
                  <a:pt x="1218345" y="880701"/>
                </a:cubicBezTo>
                <a:close/>
                <a:moveTo>
                  <a:pt x="1138047" y="880701"/>
                </a:moveTo>
                <a:cubicBezTo>
                  <a:pt x="1145003" y="880796"/>
                  <a:pt x="1150621" y="886416"/>
                  <a:pt x="1150716" y="893369"/>
                </a:cubicBezTo>
                <a:cubicBezTo>
                  <a:pt x="1150716" y="893464"/>
                  <a:pt x="1150716" y="893464"/>
                  <a:pt x="1150716" y="893559"/>
                </a:cubicBezTo>
                <a:cubicBezTo>
                  <a:pt x="1150621" y="900608"/>
                  <a:pt x="1144907" y="906322"/>
                  <a:pt x="1137859" y="906228"/>
                </a:cubicBezTo>
                <a:cubicBezTo>
                  <a:pt x="1130810" y="906133"/>
                  <a:pt x="1125094" y="900417"/>
                  <a:pt x="1125190" y="893369"/>
                </a:cubicBezTo>
                <a:cubicBezTo>
                  <a:pt x="1125285" y="886320"/>
                  <a:pt x="1130999" y="880605"/>
                  <a:pt x="1138047" y="880701"/>
                </a:cubicBezTo>
                <a:close/>
                <a:moveTo>
                  <a:pt x="1057657" y="880701"/>
                </a:moveTo>
                <a:cubicBezTo>
                  <a:pt x="1064610" y="880796"/>
                  <a:pt x="1070231" y="886416"/>
                  <a:pt x="1070326" y="893369"/>
                </a:cubicBezTo>
                <a:cubicBezTo>
                  <a:pt x="1070326" y="893464"/>
                  <a:pt x="1070326" y="893464"/>
                  <a:pt x="1070326" y="893559"/>
                </a:cubicBezTo>
                <a:cubicBezTo>
                  <a:pt x="1070231" y="900608"/>
                  <a:pt x="1064515" y="906322"/>
                  <a:pt x="1057466" y="906228"/>
                </a:cubicBezTo>
                <a:cubicBezTo>
                  <a:pt x="1050418" y="906133"/>
                  <a:pt x="1044704" y="900417"/>
                  <a:pt x="1044800" y="893369"/>
                </a:cubicBezTo>
                <a:cubicBezTo>
                  <a:pt x="1044895" y="886320"/>
                  <a:pt x="1050609" y="880605"/>
                  <a:pt x="1057657" y="880701"/>
                </a:cubicBezTo>
                <a:close/>
                <a:moveTo>
                  <a:pt x="977266" y="880701"/>
                </a:moveTo>
                <a:cubicBezTo>
                  <a:pt x="984220" y="880701"/>
                  <a:pt x="989935" y="886416"/>
                  <a:pt x="989935" y="893369"/>
                </a:cubicBezTo>
                <a:cubicBezTo>
                  <a:pt x="989935" y="893464"/>
                  <a:pt x="989935" y="893464"/>
                  <a:pt x="989935" y="893559"/>
                </a:cubicBezTo>
                <a:cubicBezTo>
                  <a:pt x="989840" y="900608"/>
                  <a:pt x="984124" y="906322"/>
                  <a:pt x="977076" y="906228"/>
                </a:cubicBezTo>
                <a:cubicBezTo>
                  <a:pt x="970027" y="906133"/>
                  <a:pt x="964311" y="900417"/>
                  <a:pt x="964407" y="893369"/>
                </a:cubicBezTo>
                <a:cubicBezTo>
                  <a:pt x="964502" y="886320"/>
                  <a:pt x="970218" y="880605"/>
                  <a:pt x="977266" y="880701"/>
                </a:cubicBezTo>
                <a:close/>
                <a:moveTo>
                  <a:pt x="896876" y="880701"/>
                </a:moveTo>
                <a:cubicBezTo>
                  <a:pt x="903924" y="880701"/>
                  <a:pt x="909543" y="886320"/>
                  <a:pt x="909638" y="893368"/>
                </a:cubicBezTo>
                <a:cubicBezTo>
                  <a:pt x="909638" y="893368"/>
                  <a:pt x="909638" y="893464"/>
                  <a:pt x="909638" y="893464"/>
                </a:cubicBezTo>
                <a:cubicBezTo>
                  <a:pt x="909638" y="900512"/>
                  <a:pt x="903924" y="906228"/>
                  <a:pt x="896876" y="906228"/>
                </a:cubicBezTo>
                <a:cubicBezTo>
                  <a:pt x="889828" y="906228"/>
                  <a:pt x="884112" y="900512"/>
                  <a:pt x="884112" y="893464"/>
                </a:cubicBezTo>
                <a:cubicBezTo>
                  <a:pt x="884112" y="886415"/>
                  <a:pt x="889828" y="880701"/>
                  <a:pt x="896876" y="880701"/>
                </a:cubicBezTo>
                <a:close/>
                <a:moveTo>
                  <a:pt x="816486" y="880701"/>
                </a:moveTo>
                <a:cubicBezTo>
                  <a:pt x="823534" y="880701"/>
                  <a:pt x="829153" y="886320"/>
                  <a:pt x="829248" y="893368"/>
                </a:cubicBezTo>
                <a:cubicBezTo>
                  <a:pt x="829248" y="893368"/>
                  <a:pt x="829248" y="893464"/>
                  <a:pt x="829248" y="893464"/>
                </a:cubicBezTo>
                <a:cubicBezTo>
                  <a:pt x="829248" y="900512"/>
                  <a:pt x="823534" y="906228"/>
                  <a:pt x="816486" y="906228"/>
                </a:cubicBezTo>
                <a:cubicBezTo>
                  <a:pt x="809435" y="906228"/>
                  <a:pt x="803722" y="900512"/>
                  <a:pt x="803722" y="893464"/>
                </a:cubicBezTo>
                <a:cubicBezTo>
                  <a:pt x="803722" y="886415"/>
                  <a:pt x="809435" y="880701"/>
                  <a:pt x="816486" y="880701"/>
                </a:cubicBezTo>
                <a:close/>
                <a:moveTo>
                  <a:pt x="736188" y="880701"/>
                </a:moveTo>
                <a:cubicBezTo>
                  <a:pt x="743141" y="880796"/>
                  <a:pt x="748762" y="886416"/>
                  <a:pt x="748857" y="893369"/>
                </a:cubicBezTo>
                <a:cubicBezTo>
                  <a:pt x="748857" y="893464"/>
                  <a:pt x="748857" y="893464"/>
                  <a:pt x="748857" y="893559"/>
                </a:cubicBezTo>
                <a:cubicBezTo>
                  <a:pt x="748762" y="900608"/>
                  <a:pt x="743046" y="906322"/>
                  <a:pt x="735997" y="906228"/>
                </a:cubicBezTo>
                <a:cubicBezTo>
                  <a:pt x="728949" y="906133"/>
                  <a:pt x="723235" y="900417"/>
                  <a:pt x="723331" y="893369"/>
                </a:cubicBezTo>
                <a:cubicBezTo>
                  <a:pt x="723426" y="886320"/>
                  <a:pt x="729140" y="880605"/>
                  <a:pt x="736188" y="880701"/>
                </a:cubicBezTo>
                <a:close/>
                <a:moveTo>
                  <a:pt x="655797" y="880701"/>
                </a:moveTo>
                <a:cubicBezTo>
                  <a:pt x="662751" y="880701"/>
                  <a:pt x="668466" y="886416"/>
                  <a:pt x="668466" y="893369"/>
                </a:cubicBezTo>
                <a:cubicBezTo>
                  <a:pt x="668466" y="893464"/>
                  <a:pt x="668466" y="893464"/>
                  <a:pt x="668466" y="893559"/>
                </a:cubicBezTo>
                <a:cubicBezTo>
                  <a:pt x="668371" y="900608"/>
                  <a:pt x="662655" y="906322"/>
                  <a:pt x="655607" y="906228"/>
                </a:cubicBezTo>
                <a:cubicBezTo>
                  <a:pt x="648558" y="906133"/>
                  <a:pt x="642842" y="900417"/>
                  <a:pt x="642938" y="893369"/>
                </a:cubicBezTo>
                <a:cubicBezTo>
                  <a:pt x="643033" y="886320"/>
                  <a:pt x="648749" y="880605"/>
                  <a:pt x="655797" y="880701"/>
                </a:cubicBezTo>
                <a:close/>
                <a:moveTo>
                  <a:pt x="575407" y="880701"/>
                </a:moveTo>
                <a:cubicBezTo>
                  <a:pt x="582455" y="880701"/>
                  <a:pt x="588074" y="886320"/>
                  <a:pt x="588169" y="893368"/>
                </a:cubicBezTo>
                <a:cubicBezTo>
                  <a:pt x="588169" y="893368"/>
                  <a:pt x="588169" y="893464"/>
                  <a:pt x="588169" y="893464"/>
                </a:cubicBezTo>
                <a:cubicBezTo>
                  <a:pt x="588169" y="900512"/>
                  <a:pt x="582455" y="906228"/>
                  <a:pt x="575407" y="906228"/>
                </a:cubicBezTo>
                <a:cubicBezTo>
                  <a:pt x="568359" y="906228"/>
                  <a:pt x="562643" y="900512"/>
                  <a:pt x="562643" y="893464"/>
                </a:cubicBezTo>
                <a:cubicBezTo>
                  <a:pt x="562643" y="886415"/>
                  <a:pt x="568359" y="880701"/>
                  <a:pt x="575407" y="880701"/>
                </a:cubicBezTo>
                <a:close/>
                <a:moveTo>
                  <a:pt x="495110" y="880701"/>
                </a:moveTo>
                <a:cubicBezTo>
                  <a:pt x="502066" y="880796"/>
                  <a:pt x="507684" y="886416"/>
                  <a:pt x="507779" y="893369"/>
                </a:cubicBezTo>
                <a:cubicBezTo>
                  <a:pt x="507779" y="893464"/>
                  <a:pt x="507779" y="893464"/>
                  <a:pt x="507779" y="893559"/>
                </a:cubicBezTo>
                <a:cubicBezTo>
                  <a:pt x="507684" y="900608"/>
                  <a:pt x="501970" y="906322"/>
                  <a:pt x="494922" y="906228"/>
                </a:cubicBezTo>
                <a:cubicBezTo>
                  <a:pt x="487873" y="906133"/>
                  <a:pt x="482157" y="900417"/>
                  <a:pt x="482253" y="893369"/>
                </a:cubicBezTo>
                <a:cubicBezTo>
                  <a:pt x="482348" y="886320"/>
                  <a:pt x="488062" y="880605"/>
                  <a:pt x="495110" y="880701"/>
                </a:cubicBezTo>
                <a:close/>
                <a:moveTo>
                  <a:pt x="414719" y="880701"/>
                </a:moveTo>
                <a:cubicBezTo>
                  <a:pt x="421672" y="880796"/>
                  <a:pt x="427293" y="886416"/>
                  <a:pt x="427388" y="893369"/>
                </a:cubicBezTo>
                <a:cubicBezTo>
                  <a:pt x="427388" y="893464"/>
                  <a:pt x="427388" y="893464"/>
                  <a:pt x="427388" y="893559"/>
                </a:cubicBezTo>
                <a:cubicBezTo>
                  <a:pt x="427293" y="900608"/>
                  <a:pt x="421577" y="906322"/>
                  <a:pt x="414528" y="906228"/>
                </a:cubicBezTo>
                <a:cubicBezTo>
                  <a:pt x="407480" y="906133"/>
                  <a:pt x="401766" y="900417"/>
                  <a:pt x="401862" y="893369"/>
                </a:cubicBezTo>
                <a:cubicBezTo>
                  <a:pt x="401957" y="886320"/>
                  <a:pt x="407671" y="880605"/>
                  <a:pt x="414719" y="880701"/>
                </a:cubicBezTo>
                <a:close/>
                <a:moveTo>
                  <a:pt x="334329" y="880701"/>
                </a:moveTo>
                <a:cubicBezTo>
                  <a:pt x="341283" y="880701"/>
                  <a:pt x="346998" y="886416"/>
                  <a:pt x="346998" y="893369"/>
                </a:cubicBezTo>
                <a:cubicBezTo>
                  <a:pt x="346998" y="893464"/>
                  <a:pt x="346998" y="893464"/>
                  <a:pt x="346998" y="893559"/>
                </a:cubicBezTo>
                <a:cubicBezTo>
                  <a:pt x="346903" y="900608"/>
                  <a:pt x="341187" y="906322"/>
                  <a:pt x="334139" y="906228"/>
                </a:cubicBezTo>
                <a:cubicBezTo>
                  <a:pt x="327090" y="906133"/>
                  <a:pt x="321374" y="900417"/>
                  <a:pt x="321470" y="893369"/>
                </a:cubicBezTo>
                <a:cubicBezTo>
                  <a:pt x="321565" y="886320"/>
                  <a:pt x="327281" y="880605"/>
                  <a:pt x="334329" y="880701"/>
                </a:cubicBezTo>
                <a:close/>
                <a:moveTo>
                  <a:pt x="253939" y="880701"/>
                </a:moveTo>
                <a:cubicBezTo>
                  <a:pt x="260987" y="880701"/>
                  <a:pt x="266606" y="886320"/>
                  <a:pt x="266701" y="893368"/>
                </a:cubicBezTo>
                <a:cubicBezTo>
                  <a:pt x="266701" y="893368"/>
                  <a:pt x="266701" y="893464"/>
                  <a:pt x="266701" y="893464"/>
                </a:cubicBezTo>
                <a:cubicBezTo>
                  <a:pt x="266701" y="900512"/>
                  <a:pt x="260987" y="906228"/>
                  <a:pt x="253939" y="906228"/>
                </a:cubicBezTo>
                <a:cubicBezTo>
                  <a:pt x="246891" y="906228"/>
                  <a:pt x="241175" y="900512"/>
                  <a:pt x="241175" y="893464"/>
                </a:cubicBezTo>
                <a:cubicBezTo>
                  <a:pt x="241175" y="886415"/>
                  <a:pt x="246891" y="880701"/>
                  <a:pt x="253939" y="880701"/>
                </a:cubicBezTo>
                <a:close/>
                <a:moveTo>
                  <a:pt x="173548" y="880701"/>
                </a:moveTo>
                <a:cubicBezTo>
                  <a:pt x="180596" y="880701"/>
                  <a:pt x="186215" y="886320"/>
                  <a:pt x="186310" y="893368"/>
                </a:cubicBezTo>
                <a:cubicBezTo>
                  <a:pt x="186310" y="893368"/>
                  <a:pt x="186310" y="893464"/>
                  <a:pt x="186310" y="893464"/>
                </a:cubicBezTo>
                <a:cubicBezTo>
                  <a:pt x="186310" y="900512"/>
                  <a:pt x="180596" y="906228"/>
                  <a:pt x="173548" y="906228"/>
                </a:cubicBezTo>
                <a:cubicBezTo>
                  <a:pt x="166497" y="906228"/>
                  <a:pt x="160784" y="900512"/>
                  <a:pt x="160784" y="893464"/>
                </a:cubicBezTo>
                <a:cubicBezTo>
                  <a:pt x="160784" y="886415"/>
                  <a:pt x="166497" y="880701"/>
                  <a:pt x="173548" y="880701"/>
                </a:cubicBezTo>
                <a:close/>
                <a:moveTo>
                  <a:pt x="93251" y="880701"/>
                </a:moveTo>
                <a:cubicBezTo>
                  <a:pt x="100204" y="880796"/>
                  <a:pt x="105825" y="886416"/>
                  <a:pt x="105920" y="893369"/>
                </a:cubicBezTo>
                <a:cubicBezTo>
                  <a:pt x="105920" y="893464"/>
                  <a:pt x="105920" y="893464"/>
                  <a:pt x="105920" y="893559"/>
                </a:cubicBezTo>
                <a:cubicBezTo>
                  <a:pt x="105825" y="900608"/>
                  <a:pt x="100109" y="906322"/>
                  <a:pt x="93060" y="906228"/>
                </a:cubicBezTo>
                <a:cubicBezTo>
                  <a:pt x="86012" y="906133"/>
                  <a:pt x="80298" y="900417"/>
                  <a:pt x="80394" y="893369"/>
                </a:cubicBezTo>
                <a:cubicBezTo>
                  <a:pt x="80489" y="886320"/>
                  <a:pt x="86203" y="880605"/>
                  <a:pt x="93251" y="880701"/>
                </a:cubicBezTo>
                <a:close/>
                <a:moveTo>
                  <a:pt x="12860" y="880701"/>
                </a:moveTo>
                <a:cubicBezTo>
                  <a:pt x="19814" y="880701"/>
                  <a:pt x="25529" y="886416"/>
                  <a:pt x="25529" y="893369"/>
                </a:cubicBezTo>
                <a:cubicBezTo>
                  <a:pt x="25529" y="893464"/>
                  <a:pt x="25529" y="893464"/>
                  <a:pt x="25529" y="893559"/>
                </a:cubicBezTo>
                <a:cubicBezTo>
                  <a:pt x="25434" y="900608"/>
                  <a:pt x="19718" y="906322"/>
                  <a:pt x="12670" y="906228"/>
                </a:cubicBezTo>
                <a:cubicBezTo>
                  <a:pt x="5621" y="906133"/>
                  <a:pt x="-95" y="900417"/>
                  <a:pt x="1" y="893369"/>
                </a:cubicBezTo>
                <a:cubicBezTo>
                  <a:pt x="96" y="886320"/>
                  <a:pt x="5812" y="880605"/>
                  <a:pt x="12860" y="880701"/>
                </a:cubicBezTo>
                <a:close/>
                <a:moveTo>
                  <a:pt x="2253903" y="804692"/>
                </a:moveTo>
                <a:cubicBezTo>
                  <a:pt x="2256189" y="811549"/>
                  <a:pt x="2258379" y="818502"/>
                  <a:pt x="2260570" y="825455"/>
                </a:cubicBezTo>
                <a:cubicBezTo>
                  <a:pt x="2254761" y="824312"/>
                  <a:pt x="2250568" y="819170"/>
                  <a:pt x="2250473" y="813264"/>
                </a:cubicBezTo>
                <a:cubicBezTo>
                  <a:pt x="2250473" y="810120"/>
                  <a:pt x="2251712" y="806977"/>
                  <a:pt x="2253903" y="804692"/>
                </a:cubicBezTo>
                <a:close/>
                <a:moveTo>
                  <a:pt x="22100" y="804692"/>
                </a:moveTo>
                <a:cubicBezTo>
                  <a:pt x="24290" y="806977"/>
                  <a:pt x="25530" y="810120"/>
                  <a:pt x="25530" y="813264"/>
                </a:cubicBezTo>
                <a:cubicBezTo>
                  <a:pt x="25434" y="819170"/>
                  <a:pt x="21242" y="824312"/>
                  <a:pt x="15433" y="825455"/>
                </a:cubicBezTo>
                <a:cubicBezTo>
                  <a:pt x="17623" y="818502"/>
                  <a:pt x="19814" y="811549"/>
                  <a:pt x="22100" y="804692"/>
                </a:cubicBezTo>
                <a:close/>
                <a:moveTo>
                  <a:pt x="2182751" y="800500"/>
                </a:moveTo>
                <a:cubicBezTo>
                  <a:pt x="2189799" y="800500"/>
                  <a:pt x="2195513" y="806216"/>
                  <a:pt x="2195513" y="813264"/>
                </a:cubicBezTo>
                <a:cubicBezTo>
                  <a:pt x="2195513" y="820312"/>
                  <a:pt x="2189799" y="826027"/>
                  <a:pt x="2182751" y="826027"/>
                </a:cubicBezTo>
                <a:cubicBezTo>
                  <a:pt x="2175703" y="826027"/>
                  <a:pt x="2169987" y="820312"/>
                  <a:pt x="2169987" y="813264"/>
                </a:cubicBezTo>
                <a:cubicBezTo>
                  <a:pt x="2169987" y="806216"/>
                  <a:pt x="2175703" y="800500"/>
                  <a:pt x="2182751" y="800500"/>
                </a:cubicBezTo>
                <a:close/>
                <a:moveTo>
                  <a:pt x="2102361" y="800500"/>
                </a:moveTo>
                <a:cubicBezTo>
                  <a:pt x="2109409" y="800500"/>
                  <a:pt x="2115123" y="806216"/>
                  <a:pt x="2115123" y="813264"/>
                </a:cubicBezTo>
                <a:cubicBezTo>
                  <a:pt x="2115123" y="820312"/>
                  <a:pt x="2109409" y="826027"/>
                  <a:pt x="2102361" y="826027"/>
                </a:cubicBezTo>
                <a:cubicBezTo>
                  <a:pt x="2095310" y="826027"/>
                  <a:pt x="2089597" y="820312"/>
                  <a:pt x="2089597" y="813264"/>
                </a:cubicBezTo>
                <a:cubicBezTo>
                  <a:pt x="2089597" y="806216"/>
                  <a:pt x="2095310" y="800500"/>
                  <a:pt x="2102361" y="800500"/>
                </a:cubicBezTo>
                <a:close/>
                <a:moveTo>
                  <a:pt x="2022063" y="800500"/>
                </a:moveTo>
                <a:cubicBezTo>
                  <a:pt x="2029112" y="800595"/>
                  <a:pt x="2034732" y="806216"/>
                  <a:pt x="2034732" y="813264"/>
                </a:cubicBezTo>
                <a:cubicBezTo>
                  <a:pt x="2034732" y="813264"/>
                  <a:pt x="2034732" y="813359"/>
                  <a:pt x="2034732" y="813359"/>
                </a:cubicBezTo>
                <a:cubicBezTo>
                  <a:pt x="2034637" y="820408"/>
                  <a:pt x="2028921" y="826123"/>
                  <a:pt x="2021872" y="826027"/>
                </a:cubicBezTo>
                <a:cubicBezTo>
                  <a:pt x="2014824" y="825932"/>
                  <a:pt x="2009110" y="820217"/>
                  <a:pt x="2009206" y="813169"/>
                </a:cubicBezTo>
                <a:cubicBezTo>
                  <a:pt x="2009301" y="806120"/>
                  <a:pt x="2015015" y="800404"/>
                  <a:pt x="2022063" y="800500"/>
                </a:cubicBezTo>
                <a:close/>
                <a:moveTo>
                  <a:pt x="1941672" y="800500"/>
                </a:moveTo>
                <a:cubicBezTo>
                  <a:pt x="1941672" y="800500"/>
                  <a:pt x="1941768" y="800500"/>
                  <a:pt x="1941768" y="800500"/>
                </a:cubicBezTo>
                <a:cubicBezTo>
                  <a:pt x="1948721" y="800595"/>
                  <a:pt x="1954437" y="806310"/>
                  <a:pt x="1954341" y="813264"/>
                </a:cubicBezTo>
                <a:cubicBezTo>
                  <a:pt x="1954341" y="813264"/>
                  <a:pt x="1954341" y="813359"/>
                  <a:pt x="1954341" y="813359"/>
                </a:cubicBezTo>
                <a:cubicBezTo>
                  <a:pt x="1954246" y="820408"/>
                  <a:pt x="1948530" y="826123"/>
                  <a:pt x="1941482" y="826027"/>
                </a:cubicBezTo>
                <a:cubicBezTo>
                  <a:pt x="1934433" y="825932"/>
                  <a:pt x="1928717" y="820217"/>
                  <a:pt x="1928813" y="813169"/>
                </a:cubicBezTo>
                <a:cubicBezTo>
                  <a:pt x="1928908" y="806120"/>
                  <a:pt x="1934624" y="800404"/>
                  <a:pt x="1941672" y="800500"/>
                </a:cubicBezTo>
                <a:close/>
                <a:moveTo>
                  <a:pt x="1861282" y="800500"/>
                </a:moveTo>
                <a:cubicBezTo>
                  <a:pt x="1868330" y="800500"/>
                  <a:pt x="1874044" y="806216"/>
                  <a:pt x="1874044" y="813264"/>
                </a:cubicBezTo>
                <a:cubicBezTo>
                  <a:pt x="1874044" y="820312"/>
                  <a:pt x="1868330" y="826027"/>
                  <a:pt x="1861282" y="826027"/>
                </a:cubicBezTo>
                <a:cubicBezTo>
                  <a:pt x="1854234" y="826027"/>
                  <a:pt x="1848518" y="820312"/>
                  <a:pt x="1848518" y="813264"/>
                </a:cubicBezTo>
                <a:cubicBezTo>
                  <a:pt x="1848518" y="806216"/>
                  <a:pt x="1854234" y="800500"/>
                  <a:pt x="1861282" y="800500"/>
                </a:cubicBezTo>
                <a:close/>
                <a:moveTo>
                  <a:pt x="1780985" y="800500"/>
                </a:moveTo>
                <a:cubicBezTo>
                  <a:pt x="1788036" y="800595"/>
                  <a:pt x="1793654" y="806216"/>
                  <a:pt x="1793654" y="813264"/>
                </a:cubicBezTo>
                <a:cubicBezTo>
                  <a:pt x="1793654" y="813264"/>
                  <a:pt x="1793654" y="813359"/>
                  <a:pt x="1793654" y="813359"/>
                </a:cubicBezTo>
                <a:cubicBezTo>
                  <a:pt x="1793559" y="820408"/>
                  <a:pt x="1787845" y="826123"/>
                  <a:pt x="1780797" y="826027"/>
                </a:cubicBezTo>
                <a:cubicBezTo>
                  <a:pt x="1773748" y="825932"/>
                  <a:pt x="1768032" y="820217"/>
                  <a:pt x="1768128" y="813169"/>
                </a:cubicBezTo>
                <a:cubicBezTo>
                  <a:pt x="1768223" y="806120"/>
                  <a:pt x="1773937" y="800404"/>
                  <a:pt x="1780985" y="800500"/>
                </a:cubicBezTo>
                <a:close/>
                <a:moveTo>
                  <a:pt x="1700594" y="800500"/>
                </a:moveTo>
                <a:cubicBezTo>
                  <a:pt x="1707643" y="800595"/>
                  <a:pt x="1713263" y="806216"/>
                  <a:pt x="1713263" y="813264"/>
                </a:cubicBezTo>
                <a:cubicBezTo>
                  <a:pt x="1713263" y="813264"/>
                  <a:pt x="1713263" y="813359"/>
                  <a:pt x="1713263" y="813359"/>
                </a:cubicBezTo>
                <a:cubicBezTo>
                  <a:pt x="1713168" y="820408"/>
                  <a:pt x="1707452" y="826123"/>
                  <a:pt x="1700403" y="826027"/>
                </a:cubicBezTo>
                <a:cubicBezTo>
                  <a:pt x="1693355" y="825932"/>
                  <a:pt x="1687641" y="820217"/>
                  <a:pt x="1687737" y="813169"/>
                </a:cubicBezTo>
                <a:cubicBezTo>
                  <a:pt x="1687832" y="806120"/>
                  <a:pt x="1693546" y="800404"/>
                  <a:pt x="1700594" y="800500"/>
                </a:cubicBezTo>
                <a:close/>
                <a:moveTo>
                  <a:pt x="1620204" y="800500"/>
                </a:moveTo>
                <a:cubicBezTo>
                  <a:pt x="1620204" y="800500"/>
                  <a:pt x="1620300" y="800500"/>
                  <a:pt x="1620300" y="800500"/>
                </a:cubicBezTo>
                <a:cubicBezTo>
                  <a:pt x="1627253" y="800595"/>
                  <a:pt x="1632969" y="806310"/>
                  <a:pt x="1632873" y="813264"/>
                </a:cubicBezTo>
                <a:cubicBezTo>
                  <a:pt x="1632873" y="813264"/>
                  <a:pt x="1632873" y="813359"/>
                  <a:pt x="1632873" y="813359"/>
                </a:cubicBezTo>
                <a:cubicBezTo>
                  <a:pt x="1632778" y="820408"/>
                  <a:pt x="1627062" y="826123"/>
                  <a:pt x="1620014" y="826027"/>
                </a:cubicBezTo>
                <a:cubicBezTo>
                  <a:pt x="1612965" y="825932"/>
                  <a:pt x="1607249" y="820217"/>
                  <a:pt x="1607345" y="813169"/>
                </a:cubicBezTo>
                <a:cubicBezTo>
                  <a:pt x="1607440" y="806120"/>
                  <a:pt x="1613156" y="800404"/>
                  <a:pt x="1620204" y="800500"/>
                </a:cubicBezTo>
                <a:close/>
                <a:moveTo>
                  <a:pt x="1539814" y="800500"/>
                </a:moveTo>
                <a:cubicBezTo>
                  <a:pt x="1546862" y="800500"/>
                  <a:pt x="1552576" y="806216"/>
                  <a:pt x="1552576" y="813264"/>
                </a:cubicBezTo>
                <a:cubicBezTo>
                  <a:pt x="1552576" y="820312"/>
                  <a:pt x="1546862" y="826027"/>
                  <a:pt x="1539814" y="826027"/>
                </a:cubicBezTo>
                <a:cubicBezTo>
                  <a:pt x="1532766" y="826027"/>
                  <a:pt x="1527050" y="820312"/>
                  <a:pt x="1527050" y="813264"/>
                </a:cubicBezTo>
                <a:cubicBezTo>
                  <a:pt x="1527050" y="806216"/>
                  <a:pt x="1532766" y="800500"/>
                  <a:pt x="1539814" y="800500"/>
                </a:cubicBezTo>
                <a:close/>
                <a:moveTo>
                  <a:pt x="1459423" y="800500"/>
                </a:moveTo>
                <a:cubicBezTo>
                  <a:pt x="1466471" y="800500"/>
                  <a:pt x="1472185" y="806216"/>
                  <a:pt x="1472185" y="813264"/>
                </a:cubicBezTo>
                <a:cubicBezTo>
                  <a:pt x="1472185" y="820312"/>
                  <a:pt x="1466471" y="826027"/>
                  <a:pt x="1459423" y="826027"/>
                </a:cubicBezTo>
                <a:cubicBezTo>
                  <a:pt x="1452372" y="826027"/>
                  <a:pt x="1446659" y="820312"/>
                  <a:pt x="1446659" y="813264"/>
                </a:cubicBezTo>
                <a:cubicBezTo>
                  <a:pt x="1446659" y="806216"/>
                  <a:pt x="1452372" y="800500"/>
                  <a:pt x="1459423" y="800500"/>
                </a:cubicBezTo>
                <a:close/>
                <a:moveTo>
                  <a:pt x="1379126" y="800500"/>
                </a:moveTo>
                <a:cubicBezTo>
                  <a:pt x="1386175" y="800595"/>
                  <a:pt x="1391795" y="806216"/>
                  <a:pt x="1391795" y="813264"/>
                </a:cubicBezTo>
                <a:cubicBezTo>
                  <a:pt x="1391795" y="813264"/>
                  <a:pt x="1391795" y="813359"/>
                  <a:pt x="1391795" y="813359"/>
                </a:cubicBezTo>
                <a:cubicBezTo>
                  <a:pt x="1391700" y="820408"/>
                  <a:pt x="1385984" y="826123"/>
                  <a:pt x="1378935" y="826027"/>
                </a:cubicBezTo>
                <a:cubicBezTo>
                  <a:pt x="1371887" y="825932"/>
                  <a:pt x="1366173" y="820217"/>
                  <a:pt x="1366269" y="813169"/>
                </a:cubicBezTo>
                <a:cubicBezTo>
                  <a:pt x="1366364" y="806120"/>
                  <a:pt x="1372078" y="800404"/>
                  <a:pt x="1379126" y="800500"/>
                </a:cubicBezTo>
                <a:close/>
                <a:moveTo>
                  <a:pt x="1298735" y="800500"/>
                </a:moveTo>
                <a:cubicBezTo>
                  <a:pt x="1298735" y="800500"/>
                  <a:pt x="1298831" y="800500"/>
                  <a:pt x="1298831" y="800500"/>
                </a:cubicBezTo>
                <a:cubicBezTo>
                  <a:pt x="1305784" y="800595"/>
                  <a:pt x="1311500" y="806310"/>
                  <a:pt x="1311404" y="813264"/>
                </a:cubicBezTo>
                <a:cubicBezTo>
                  <a:pt x="1311404" y="813264"/>
                  <a:pt x="1311404" y="813359"/>
                  <a:pt x="1311404" y="813359"/>
                </a:cubicBezTo>
                <a:cubicBezTo>
                  <a:pt x="1311309" y="820408"/>
                  <a:pt x="1305593" y="826123"/>
                  <a:pt x="1298545" y="826027"/>
                </a:cubicBezTo>
                <a:cubicBezTo>
                  <a:pt x="1291496" y="825932"/>
                  <a:pt x="1285780" y="820217"/>
                  <a:pt x="1285876" y="813169"/>
                </a:cubicBezTo>
                <a:cubicBezTo>
                  <a:pt x="1285971" y="806120"/>
                  <a:pt x="1291687" y="800404"/>
                  <a:pt x="1298735" y="800500"/>
                </a:cubicBezTo>
                <a:close/>
                <a:moveTo>
                  <a:pt x="1218345" y="800500"/>
                </a:moveTo>
                <a:cubicBezTo>
                  <a:pt x="1225393" y="800500"/>
                  <a:pt x="1231107" y="806216"/>
                  <a:pt x="1231107" y="813264"/>
                </a:cubicBezTo>
                <a:cubicBezTo>
                  <a:pt x="1231107" y="820312"/>
                  <a:pt x="1225393" y="826027"/>
                  <a:pt x="1218345" y="826027"/>
                </a:cubicBezTo>
                <a:cubicBezTo>
                  <a:pt x="1211297" y="826027"/>
                  <a:pt x="1205581" y="820312"/>
                  <a:pt x="1205581" y="813264"/>
                </a:cubicBezTo>
                <a:cubicBezTo>
                  <a:pt x="1205581" y="806216"/>
                  <a:pt x="1211297" y="800500"/>
                  <a:pt x="1218345" y="800500"/>
                </a:cubicBezTo>
                <a:close/>
                <a:moveTo>
                  <a:pt x="1138047" y="800500"/>
                </a:moveTo>
                <a:cubicBezTo>
                  <a:pt x="1145098" y="800595"/>
                  <a:pt x="1150716" y="806216"/>
                  <a:pt x="1150716" y="813264"/>
                </a:cubicBezTo>
                <a:cubicBezTo>
                  <a:pt x="1150716" y="813264"/>
                  <a:pt x="1150716" y="813359"/>
                  <a:pt x="1150716" y="813359"/>
                </a:cubicBezTo>
                <a:cubicBezTo>
                  <a:pt x="1150621" y="820408"/>
                  <a:pt x="1144907" y="826123"/>
                  <a:pt x="1137859" y="826027"/>
                </a:cubicBezTo>
                <a:cubicBezTo>
                  <a:pt x="1130810" y="825932"/>
                  <a:pt x="1125094" y="820217"/>
                  <a:pt x="1125190" y="813169"/>
                </a:cubicBezTo>
                <a:cubicBezTo>
                  <a:pt x="1125285" y="806120"/>
                  <a:pt x="1130999" y="800404"/>
                  <a:pt x="1138047" y="800500"/>
                </a:cubicBezTo>
                <a:close/>
                <a:moveTo>
                  <a:pt x="1057657" y="800500"/>
                </a:moveTo>
                <a:cubicBezTo>
                  <a:pt x="1064706" y="800595"/>
                  <a:pt x="1070326" y="806216"/>
                  <a:pt x="1070326" y="813264"/>
                </a:cubicBezTo>
                <a:cubicBezTo>
                  <a:pt x="1070326" y="813264"/>
                  <a:pt x="1070326" y="813359"/>
                  <a:pt x="1070326" y="813359"/>
                </a:cubicBezTo>
                <a:cubicBezTo>
                  <a:pt x="1070231" y="820408"/>
                  <a:pt x="1064515" y="826123"/>
                  <a:pt x="1057466" y="826027"/>
                </a:cubicBezTo>
                <a:cubicBezTo>
                  <a:pt x="1050418" y="825932"/>
                  <a:pt x="1044704" y="820217"/>
                  <a:pt x="1044800" y="813169"/>
                </a:cubicBezTo>
                <a:cubicBezTo>
                  <a:pt x="1044895" y="806120"/>
                  <a:pt x="1050609" y="800404"/>
                  <a:pt x="1057657" y="800500"/>
                </a:cubicBezTo>
                <a:close/>
                <a:moveTo>
                  <a:pt x="977266" y="800500"/>
                </a:moveTo>
                <a:cubicBezTo>
                  <a:pt x="977266" y="800500"/>
                  <a:pt x="977362" y="800500"/>
                  <a:pt x="977362" y="800500"/>
                </a:cubicBezTo>
                <a:cubicBezTo>
                  <a:pt x="984315" y="800595"/>
                  <a:pt x="990031" y="806310"/>
                  <a:pt x="989935" y="813264"/>
                </a:cubicBezTo>
                <a:cubicBezTo>
                  <a:pt x="989935" y="813264"/>
                  <a:pt x="989935" y="813359"/>
                  <a:pt x="989935" y="813359"/>
                </a:cubicBezTo>
                <a:cubicBezTo>
                  <a:pt x="989840" y="820408"/>
                  <a:pt x="984124" y="826123"/>
                  <a:pt x="977076" y="826027"/>
                </a:cubicBezTo>
                <a:cubicBezTo>
                  <a:pt x="970027" y="825932"/>
                  <a:pt x="964311" y="820217"/>
                  <a:pt x="964407" y="813169"/>
                </a:cubicBezTo>
                <a:cubicBezTo>
                  <a:pt x="964502" y="806120"/>
                  <a:pt x="970218" y="800404"/>
                  <a:pt x="977266" y="800500"/>
                </a:cubicBezTo>
                <a:close/>
                <a:moveTo>
                  <a:pt x="896876" y="800500"/>
                </a:moveTo>
                <a:cubicBezTo>
                  <a:pt x="903924" y="800500"/>
                  <a:pt x="909638" y="806216"/>
                  <a:pt x="909638" y="813264"/>
                </a:cubicBezTo>
                <a:cubicBezTo>
                  <a:pt x="909638" y="820312"/>
                  <a:pt x="903924" y="826027"/>
                  <a:pt x="896876" y="826027"/>
                </a:cubicBezTo>
                <a:cubicBezTo>
                  <a:pt x="889828" y="826027"/>
                  <a:pt x="884112" y="820312"/>
                  <a:pt x="884112" y="813264"/>
                </a:cubicBezTo>
                <a:cubicBezTo>
                  <a:pt x="884112" y="806216"/>
                  <a:pt x="889828" y="800500"/>
                  <a:pt x="896876" y="800500"/>
                </a:cubicBezTo>
                <a:close/>
                <a:moveTo>
                  <a:pt x="816486" y="800500"/>
                </a:moveTo>
                <a:cubicBezTo>
                  <a:pt x="823534" y="800500"/>
                  <a:pt x="829248" y="806216"/>
                  <a:pt x="829248" y="813264"/>
                </a:cubicBezTo>
                <a:cubicBezTo>
                  <a:pt x="829248" y="820312"/>
                  <a:pt x="823534" y="826027"/>
                  <a:pt x="816486" y="826027"/>
                </a:cubicBezTo>
                <a:cubicBezTo>
                  <a:pt x="809435" y="826027"/>
                  <a:pt x="803722" y="820312"/>
                  <a:pt x="803722" y="813264"/>
                </a:cubicBezTo>
                <a:cubicBezTo>
                  <a:pt x="803722" y="806216"/>
                  <a:pt x="809435" y="800500"/>
                  <a:pt x="816486" y="800500"/>
                </a:cubicBezTo>
                <a:close/>
                <a:moveTo>
                  <a:pt x="736188" y="800500"/>
                </a:moveTo>
                <a:cubicBezTo>
                  <a:pt x="743237" y="800595"/>
                  <a:pt x="748857" y="806216"/>
                  <a:pt x="748857" y="813264"/>
                </a:cubicBezTo>
                <a:cubicBezTo>
                  <a:pt x="748857" y="813264"/>
                  <a:pt x="748857" y="813359"/>
                  <a:pt x="748857" y="813359"/>
                </a:cubicBezTo>
                <a:cubicBezTo>
                  <a:pt x="748762" y="820408"/>
                  <a:pt x="743046" y="826123"/>
                  <a:pt x="735997" y="826027"/>
                </a:cubicBezTo>
                <a:cubicBezTo>
                  <a:pt x="728949" y="825932"/>
                  <a:pt x="723235" y="820217"/>
                  <a:pt x="723331" y="813169"/>
                </a:cubicBezTo>
                <a:cubicBezTo>
                  <a:pt x="723426" y="806120"/>
                  <a:pt x="729140" y="800404"/>
                  <a:pt x="736188" y="800500"/>
                </a:cubicBezTo>
                <a:close/>
                <a:moveTo>
                  <a:pt x="655797" y="800500"/>
                </a:moveTo>
                <a:cubicBezTo>
                  <a:pt x="655797" y="800500"/>
                  <a:pt x="655893" y="800500"/>
                  <a:pt x="655893" y="800500"/>
                </a:cubicBezTo>
                <a:cubicBezTo>
                  <a:pt x="662846" y="800595"/>
                  <a:pt x="668562" y="806310"/>
                  <a:pt x="668466" y="813264"/>
                </a:cubicBezTo>
                <a:cubicBezTo>
                  <a:pt x="668466" y="813264"/>
                  <a:pt x="668466" y="813359"/>
                  <a:pt x="668466" y="813359"/>
                </a:cubicBezTo>
                <a:cubicBezTo>
                  <a:pt x="668371" y="820408"/>
                  <a:pt x="662655" y="826123"/>
                  <a:pt x="655607" y="826027"/>
                </a:cubicBezTo>
                <a:cubicBezTo>
                  <a:pt x="648558" y="825932"/>
                  <a:pt x="642842" y="820217"/>
                  <a:pt x="642938" y="813169"/>
                </a:cubicBezTo>
                <a:cubicBezTo>
                  <a:pt x="643033" y="806120"/>
                  <a:pt x="648749" y="800404"/>
                  <a:pt x="655797" y="800500"/>
                </a:cubicBezTo>
                <a:close/>
                <a:moveTo>
                  <a:pt x="575407" y="800500"/>
                </a:moveTo>
                <a:cubicBezTo>
                  <a:pt x="582455" y="800500"/>
                  <a:pt x="588169" y="806216"/>
                  <a:pt x="588169" y="813264"/>
                </a:cubicBezTo>
                <a:cubicBezTo>
                  <a:pt x="588169" y="820312"/>
                  <a:pt x="582455" y="826027"/>
                  <a:pt x="575407" y="826027"/>
                </a:cubicBezTo>
                <a:cubicBezTo>
                  <a:pt x="568359" y="826027"/>
                  <a:pt x="562643" y="820312"/>
                  <a:pt x="562643" y="813264"/>
                </a:cubicBezTo>
                <a:cubicBezTo>
                  <a:pt x="562643" y="806216"/>
                  <a:pt x="568359" y="800500"/>
                  <a:pt x="575407" y="800500"/>
                </a:cubicBezTo>
                <a:close/>
                <a:moveTo>
                  <a:pt x="495110" y="800500"/>
                </a:moveTo>
                <a:cubicBezTo>
                  <a:pt x="502161" y="800595"/>
                  <a:pt x="507779" y="806216"/>
                  <a:pt x="507779" y="813264"/>
                </a:cubicBezTo>
                <a:cubicBezTo>
                  <a:pt x="507779" y="813264"/>
                  <a:pt x="507779" y="813359"/>
                  <a:pt x="507779" y="813359"/>
                </a:cubicBezTo>
                <a:cubicBezTo>
                  <a:pt x="507684" y="820408"/>
                  <a:pt x="501970" y="826123"/>
                  <a:pt x="494922" y="826027"/>
                </a:cubicBezTo>
                <a:cubicBezTo>
                  <a:pt x="487873" y="825932"/>
                  <a:pt x="482157" y="820217"/>
                  <a:pt x="482253" y="813169"/>
                </a:cubicBezTo>
                <a:cubicBezTo>
                  <a:pt x="482348" y="806120"/>
                  <a:pt x="488062" y="800404"/>
                  <a:pt x="495110" y="800500"/>
                </a:cubicBezTo>
                <a:close/>
                <a:moveTo>
                  <a:pt x="414719" y="800500"/>
                </a:moveTo>
                <a:cubicBezTo>
                  <a:pt x="421768" y="800595"/>
                  <a:pt x="427388" y="806216"/>
                  <a:pt x="427388" y="813264"/>
                </a:cubicBezTo>
                <a:cubicBezTo>
                  <a:pt x="427388" y="813264"/>
                  <a:pt x="427388" y="813359"/>
                  <a:pt x="427388" y="813359"/>
                </a:cubicBezTo>
                <a:cubicBezTo>
                  <a:pt x="427293" y="820408"/>
                  <a:pt x="421577" y="826123"/>
                  <a:pt x="414528" y="826027"/>
                </a:cubicBezTo>
                <a:cubicBezTo>
                  <a:pt x="407480" y="825932"/>
                  <a:pt x="401766" y="820217"/>
                  <a:pt x="401862" y="813169"/>
                </a:cubicBezTo>
                <a:cubicBezTo>
                  <a:pt x="401957" y="806120"/>
                  <a:pt x="407671" y="800404"/>
                  <a:pt x="414719" y="800500"/>
                </a:cubicBezTo>
                <a:close/>
                <a:moveTo>
                  <a:pt x="334329" y="800500"/>
                </a:moveTo>
                <a:cubicBezTo>
                  <a:pt x="334329" y="800500"/>
                  <a:pt x="334425" y="800500"/>
                  <a:pt x="334425" y="800500"/>
                </a:cubicBezTo>
                <a:cubicBezTo>
                  <a:pt x="341378" y="800595"/>
                  <a:pt x="347094" y="806310"/>
                  <a:pt x="346998" y="813264"/>
                </a:cubicBezTo>
                <a:cubicBezTo>
                  <a:pt x="346998" y="813264"/>
                  <a:pt x="346998" y="813359"/>
                  <a:pt x="346998" y="813359"/>
                </a:cubicBezTo>
                <a:cubicBezTo>
                  <a:pt x="346903" y="820408"/>
                  <a:pt x="341187" y="826123"/>
                  <a:pt x="334139" y="826027"/>
                </a:cubicBezTo>
                <a:cubicBezTo>
                  <a:pt x="327090" y="825932"/>
                  <a:pt x="321374" y="820217"/>
                  <a:pt x="321470" y="813169"/>
                </a:cubicBezTo>
                <a:cubicBezTo>
                  <a:pt x="321565" y="806120"/>
                  <a:pt x="327281" y="800404"/>
                  <a:pt x="334329" y="800500"/>
                </a:cubicBezTo>
                <a:close/>
                <a:moveTo>
                  <a:pt x="253939" y="800500"/>
                </a:moveTo>
                <a:cubicBezTo>
                  <a:pt x="260987" y="800500"/>
                  <a:pt x="266701" y="806216"/>
                  <a:pt x="266701" y="813264"/>
                </a:cubicBezTo>
                <a:cubicBezTo>
                  <a:pt x="266701" y="820312"/>
                  <a:pt x="260987" y="826027"/>
                  <a:pt x="253939" y="826027"/>
                </a:cubicBezTo>
                <a:cubicBezTo>
                  <a:pt x="246891" y="826027"/>
                  <a:pt x="241175" y="820312"/>
                  <a:pt x="241175" y="813264"/>
                </a:cubicBezTo>
                <a:cubicBezTo>
                  <a:pt x="241175" y="806216"/>
                  <a:pt x="246891" y="800500"/>
                  <a:pt x="253939" y="800500"/>
                </a:cubicBezTo>
                <a:close/>
                <a:moveTo>
                  <a:pt x="173548" y="800500"/>
                </a:moveTo>
                <a:cubicBezTo>
                  <a:pt x="180596" y="800500"/>
                  <a:pt x="186310" y="806216"/>
                  <a:pt x="186310" y="813264"/>
                </a:cubicBezTo>
                <a:cubicBezTo>
                  <a:pt x="186310" y="820312"/>
                  <a:pt x="180596" y="826027"/>
                  <a:pt x="173548" y="826027"/>
                </a:cubicBezTo>
                <a:cubicBezTo>
                  <a:pt x="166497" y="826027"/>
                  <a:pt x="160784" y="820312"/>
                  <a:pt x="160784" y="813264"/>
                </a:cubicBezTo>
                <a:cubicBezTo>
                  <a:pt x="160784" y="806216"/>
                  <a:pt x="166497" y="800500"/>
                  <a:pt x="173548" y="800500"/>
                </a:cubicBezTo>
                <a:close/>
                <a:moveTo>
                  <a:pt x="93251" y="800500"/>
                </a:moveTo>
                <a:cubicBezTo>
                  <a:pt x="100300" y="800595"/>
                  <a:pt x="105920" y="806216"/>
                  <a:pt x="105920" y="813264"/>
                </a:cubicBezTo>
                <a:cubicBezTo>
                  <a:pt x="105920" y="813264"/>
                  <a:pt x="105920" y="813359"/>
                  <a:pt x="105920" y="813359"/>
                </a:cubicBezTo>
                <a:cubicBezTo>
                  <a:pt x="105825" y="820408"/>
                  <a:pt x="100109" y="826123"/>
                  <a:pt x="93060" y="826027"/>
                </a:cubicBezTo>
                <a:cubicBezTo>
                  <a:pt x="86012" y="825932"/>
                  <a:pt x="80298" y="820217"/>
                  <a:pt x="80394" y="813169"/>
                </a:cubicBezTo>
                <a:cubicBezTo>
                  <a:pt x="80489" y="806120"/>
                  <a:pt x="86203" y="800404"/>
                  <a:pt x="93251" y="800500"/>
                </a:cubicBezTo>
                <a:close/>
                <a:moveTo>
                  <a:pt x="2185846" y="721518"/>
                </a:moveTo>
                <a:cubicBezTo>
                  <a:pt x="2192843" y="721518"/>
                  <a:pt x="2198514" y="727190"/>
                  <a:pt x="2198514" y="734186"/>
                </a:cubicBezTo>
                <a:cubicBezTo>
                  <a:pt x="2198514" y="741183"/>
                  <a:pt x="2192843" y="746855"/>
                  <a:pt x="2185846" y="746855"/>
                </a:cubicBezTo>
                <a:cubicBezTo>
                  <a:pt x="2178850" y="746855"/>
                  <a:pt x="2173178" y="741183"/>
                  <a:pt x="2173178" y="734186"/>
                </a:cubicBezTo>
                <a:cubicBezTo>
                  <a:pt x="2173178" y="727190"/>
                  <a:pt x="2178850" y="721518"/>
                  <a:pt x="2185846" y="721518"/>
                </a:cubicBezTo>
                <a:close/>
                <a:moveTo>
                  <a:pt x="2105455" y="721518"/>
                </a:moveTo>
                <a:cubicBezTo>
                  <a:pt x="2112452" y="721518"/>
                  <a:pt x="2118123" y="727190"/>
                  <a:pt x="2118123" y="734186"/>
                </a:cubicBezTo>
                <a:cubicBezTo>
                  <a:pt x="2118123" y="741183"/>
                  <a:pt x="2112452" y="746855"/>
                  <a:pt x="2105455" y="746855"/>
                </a:cubicBezTo>
                <a:cubicBezTo>
                  <a:pt x="2098459" y="746855"/>
                  <a:pt x="2092787" y="741183"/>
                  <a:pt x="2092787" y="734186"/>
                </a:cubicBezTo>
                <a:cubicBezTo>
                  <a:pt x="2092787" y="727190"/>
                  <a:pt x="2098459" y="721518"/>
                  <a:pt x="2105455" y="721518"/>
                </a:cubicBezTo>
                <a:close/>
                <a:moveTo>
                  <a:pt x="2025064" y="721518"/>
                </a:moveTo>
                <a:cubicBezTo>
                  <a:pt x="2032061" y="721518"/>
                  <a:pt x="2037733" y="727190"/>
                  <a:pt x="2037733" y="734186"/>
                </a:cubicBezTo>
                <a:cubicBezTo>
                  <a:pt x="2037733" y="741183"/>
                  <a:pt x="2032061" y="746855"/>
                  <a:pt x="2025064" y="746855"/>
                </a:cubicBezTo>
                <a:cubicBezTo>
                  <a:pt x="2018068" y="746855"/>
                  <a:pt x="2012396" y="741183"/>
                  <a:pt x="2012396" y="734186"/>
                </a:cubicBezTo>
                <a:cubicBezTo>
                  <a:pt x="2012396" y="727190"/>
                  <a:pt x="2018068" y="721518"/>
                  <a:pt x="2025064" y="721518"/>
                </a:cubicBezTo>
                <a:close/>
                <a:moveTo>
                  <a:pt x="1944673" y="721518"/>
                </a:moveTo>
                <a:cubicBezTo>
                  <a:pt x="1951670" y="721518"/>
                  <a:pt x="1957342" y="727190"/>
                  <a:pt x="1957342" y="734186"/>
                </a:cubicBezTo>
                <a:cubicBezTo>
                  <a:pt x="1957342" y="741183"/>
                  <a:pt x="1951670" y="746855"/>
                  <a:pt x="1944673" y="746855"/>
                </a:cubicBezTo>
                <a:cubicBezTo>
                  <a:pt x="1937677" y="746855"/>
                  <a:pt x="1932005" y="741183"/>
                  <a:pt x="1932005" y="734186"/>
                </a:cubicBezTo>
                <a:cubicBezTo>
                  <a:pt x="1932005" y="727190"/>
                  <a:pt x="1937677" y="721518"/>
                  <a:pt x="1944673" y="721518"/>
                </a:cubicBezTo>
                <a:close/>
                <a:moveTo>
                  <a:pt x="1864377" y="721518"/>
                </a:moveTo>
                <a:cubicBezTo>
                  <a:pt x="1871374" y="721518"/>
                  <a:pt x="1877045" y="727190"/>
                  <a:pt x="1877045" y="734186"/>
                </a:cubicBezTo>
                <a:cubicBezTo>
                  <a:pt x="1877045" y="741183"/>
                  <a:pt x="1871374" y="746855"/>
                  <a:pt x="1864377" y="746855"/>
                </a:cubicBezTo>
                <a:cubicBezTo>
                  <a:pt x="1857381" y="746855"/>
                  <a:pt x="1851709" y="741183"/>
                  <a:pt x="1851709" y="734186"/>
                </a:cubicBezTo>
                <a:cubicBezTo>
                  <a:pt x="1851709" y="727190"/>
                  <a:pt x="1857381" y="721518"/>
                  <a:pt x="1864377" y="721518"/>
                </a:cubicBezTo>
                <a:close/>
                <a:moveTo>
                  <a:pt x="1783986" y="721518"/>
                </a:moveTo>
                <a:cubicBezTo>
                  <a:pt x="1790983" y="721518"/>
                  <a:pt x="1796654" y="727190"/>
                  <a:pt x="1796654" y="734186"/>
                </a:cubicBezTo>
                <a:cubicBezTo>
                  <a:pt x="1796654" y="741183"/>
                  <a:pt x="1790983" y="746855"/>
                  <a:pt x="1783986" y="746855"/>
                </a:cubicBezTo>
                <a:cubicBezTo>
                  <a:pt x="1776990" y="746855"/>
                  <a:pt x="1771318" y="741183"/>
                  <a:pt x="1771318" y="734186"/>
                </a:cubicBezTo>
                <a:cubicBezTo>
                  <a:pt x="1771318" y="727190"/>
                  <a:pt x="1776990" y="721518"/>
                  <a:pt x="1783986" y="721518"/>
                </a:cubicBezTo>
                <a:close/>
                <a:moveTo>
                  <a:pt x="1703595" y="721518"/>
                </a:moveTo>
                <a:cubicBezTo>
                  <a:pt x="1710592" y="721518"/>
                  <a:pt x="1716264" y="727190"/>
                  <a:pt x="1716264" y="734186"/>
                </a:cubicBezTo>
                <a:cubicBezTo>
                  <a:pt x="1716264" y="741183"/>
                  <a:pt x="1710592" y="746855"/>
                  <a:pt x="1703595" y="746855"/>
                </a:cubicBezTo>
                <a:cubicBezTo>
                  <a:pt x="1696599" y="746855"/>
                  <a:pt x="1690927" y="741183"/>
                  <a:pt x="1690927" y="734186"/>
                </a:cubicBezTo>
                <a:cubicBezTo>
                  <a:pt x="1690927" y="727190"/>
                  <a:pt x="1696599" y="721518"/>
                  <a:pt x="1703595" y="721518"/>
                </a:cubicBezTo>
                <a:close/>
                <a:moveTo>
                  <a:pt x="1623204" y="721518"/>
                </a:moveTo>
                <a:cubicBezTo>
                  <a:pt x="1630201" y="721518"/>
                  <a:pt x="1635873" y="727190"/>
                  <a:pt x="1635873" y="734186"/>
                </a:cubicBezTo>
                <a:cubicBezTo>
                  <a:pt x="1635873" y="741183"/>
                  <a:pt x="1630201" y="746855"/>
                  <a:pt x="1623204" y="746855"/>
                </a:cubicBezTo>
                <a:cubicBezTo>
                  <a:pt x="1616208" y="746855"/>
                  <a:pt x="1610536" y="741183"/>
                  <a:pt x="1610536" y="734186"/>
                </a:cubicBezTo>
                <a:cubicBezTo>
                  <a:pt x="1610536" y="727190"/>
                  <a:pt x="1616208" y="721518"/>
                  <a:pt x="1623204" y="721518"/>
                </a:cubicBezTo>
                <a:close/>
                <a:moveTo>
                  <a:pt x="1542909" y="721518"/>
                </a:moveTo>
                <a:cubicBezTo>
                  <a:pt x="1549906" y="721518"/>
                  <a:pt x="1555577" y="727190"/>
                  <a:pt x="1555577" y="734186"/>
                </a:cubicBezTo>
                <a:cubicBezTo>
                  <a:pt x="1555577" y="741183"/>
                  <a:pt x="1549906" y="746855"/>
                  <a:pt x="1542909" y="746855"/>
                </a:cubicBezTo>
                <a:cubicBezTo>
                  <a:pt x="1535913" y="746855"/>
                  <a:pt x="1530241" y="741183"/>
                  <a:pt x="1530241" y="734186"/>
                </a:cubicBezTo>
                <a:cubicBezTo>
                  <a:pt x="1530241" y="727190"/>
                  <a:pt x="1535913" y="721518"/>
                  <a:pt x="1542909" y="721518"/>
                </a:cubicBezTo>
                <a:close/>
                <a:moveTo>
                  <a:pt x="1462518" y="721518"/>
                </a:moveTo>
                <a:cubicBezTo>
                  <a:pt x="1469515" y="721518"/>
                  <a:pt x="1475186" y="727190"/>
                  <a:pt x="1475186" y="734186"/>
                </a:cubicBezTo>
                <a:cubicBezTo>
                  <a:pt x="1475186" y="741183"/>
                  <a:pt x="1469515" y="746855"/>
                  <a:pt x="1462518" y="746855"/>
                </a:cubicBezTo>
                <a:cubicBezTo>
                  <a:pt x="1455522" y="746855"/>
                  <a:pt x="1449850" y="741183"/>
                  <a:pt x="1449850" y="734186"/>
                </a:cubicBezTo>
                <a:cubicBezTo>
                  <a:pt x="1449850" y="727190"/>
                  <a:pt x="1455522" y="721518"/>
                  <a:pt x="1462518" y="721518"/>
                </a:cubicBezTo>
                <a:close/>
                <a:moveTo>
                  <a:pt x="1382127" y="721518"/>
                </a:moveTo>
                <a:cubicBezTo>
                  <a:pt x="1389124" y="721518"/>
                  <a:pt x="1394796" y="727190"/>
                  <a:pt x="1394796" y="734186"/>
                </a:cubicBezTo>
                <a:cubicBezTo>
                  <a:pt x="1394796" y="741183"/>
                  <a:pt x="1389124" y="746855"/>
                  <a:pt x="1382127" y="746855"/>
                </a:cubicBezTo>
                <a:cubicBezTo>
                  <a:pt x="1375131" y="746855"/>
                  <a:pt x="1369459" y="741183"/>
                  <a:pt x="1369459" y="734186"/>
                </a:cubicBezTo>
                <a:cubicBezTo>
                  <a:pt x="1369459" y="727190"/>
                  <a:pt x="1375131" y="721518"/>
                  <a:pt x="1382127" y="721518"/>
                </a:cubicBezTo>
                <a:close/>
                <a:moveTo>
                  <a:pt x="1301736" y="721518"/>
                </a:moveTo>
                <a:cubicBezTo>
                  <a:pt x="1308733" y="721518"/>
                  <a:pt x="1314405" y="727190"/>
                  <a:pt x="1314405" y="734186"/>
                </a:cubicBezTo>
                <a:cubicBezTo>
                  <a:pt x="1314405" y="741183"/>
                  <a:pt x="1308733" y="746855"/>
                  <a:pt x="1301736" y="746855"/>
                </a:cubicBezTo>
                <a:cubicBezTo>
                  <a:pt x="1294740" y="746855"/>
                  <a:pt x="1289068" y="741183"/>
                  <a:pt x="1289068" y="734186"/>
                </a:cubicBezTo>
                <a:cubicBezTo>
                  <a:pt x="1289068" y="727190"/>
                  <a:pt x="1294740" y="721518"/>
                  <a:pt x="1301736" y="721518"/>
                </a:cubicBezTo>
                <a:close/>
                <a:moveTo>
                  <a:pt x="1221440" y="721518"/>
                </a:moveTo>
                <a:cubicBezTo>
                  <a:pt x="1228437" y="721518"/>
                  <a:pt x="1234108" y="727190"/>
                  <a:pt x="1234108" y="734186"/>
                </a:cubicBezTo>
                <a:cubicBezTo>
                  <a:pt x="1234108" y="741183"/>
                  <a:pt x="1228437" y="746855"/>
                  <a:pt x="1221440" y="746855"/>
                </a:cubicBezTo>
                <a:cubicBezTo>
                  <a:pt x="1214444" y="746855"/>
                  <a:pt x="1208772" y="741183"/>
                  <a:pt x="1208772" y="734186"/>
                </a:cubicBezTo>
                <a:cubicBezTo>
                  <a:pt x="1208772" y="727190"/>
                  <a:pt x="1214444" y="721518"/>
                  <a:pt x="1221440" y="721518"/>
                </a:cubicBezTo>
                <a:close/>
                <a:moveTo>
                  <a:pt x="1141049" y="721518"/>
                </a:moveTo>
                <a:cubicBezTo>
                  <a:pt x="1148046" y="721518"/>
                  <a:pt x="1153718" y="727190"/>
                  <a:pt x="1153718" y="734186"/>
                </a:cubicBezTo>
                <a:cubicBezTo>
                  <a:pt x="1153718" y="741183"/>
                  <a:pt x="1148046" y="746855"/>
                  <a:pt x="1141049" y="746855"/>
                </a:cubicBezTo>
                <a:cubicBezTo>
                  <a:pt x="1134053" y="746855"/>
                  <a:pt x="1128381" y="741183"/>
                  <a:pt x="1128381" y="734186"/>
                </a:cubicBezTo>
                <a:cubicBezTo>
                  <a:pt x="1128381" y="727190"/>
                  <a:pt x="1134053" y="721518"/>
                  <a:pt x="1141049" y="721518"/>
                </a:cubicBezTo>
                <a:close/>
                <a:moveTo>
                  <a:pt x="1060658" y="721518"/>
                </a:moveTo>
                <a:cubicBezTo>
                  <a:pt x="1067655" y="721518"/>
                  <a:pt x="1073326" y="727190"/>
                  <a:pt x="1073326" y="734186"/>
                </a:cubicBezTo>
                <a:cubicBezTo>
                  <a:pt x="1073326" y="741183"/>
                  <a:pt x="1067655" y="746855"/>
                  <a:pt x="1060658" y="746855"/>
                </a:cubicBezTo>
                <a:cubicBezTo>
                  <a:pt x="1053662" y="746855"/>
                  <a:pt x="1047990" y="741183"/>
                  <a:pt x="1047990" y="734186"/>
                </a:cubicBezTo>
                <a:cubicBezTo>
                  <a:pt x="1047990" y="727190"/>
                  <a:pt x="1053662" y="721518"/>
                  <a:pt x="1060658" y="721518"/>
                </a:cubicBezTo>
                <a:close/>
                <a:moveTo>
                  <a:pt x="980267" y="721518"/>
                </a:moveTo>
                <a:cubicBezTo>
                  <a:pt x="987264" y="721518"/>
                  <a:pt x="992936" y="727190"/>
                  <a:pt x="992936" y="734186"/>
                </a:cubicBezTo>
                <a:cubicBezTo>
                  <a:pt x="992936" y="741183"/>
                  <a:pt x="987264" y="746855"/>
                  <a:pt x="980267" y="746855"/>
                </a:cubicBezTo>
                <a:cubicBezTo>
                  <a:pt x="973271" y="746855"/>
                  <a:pt x="967599" y="741183"/>
                  <a:pt x="967599" y="734186"/>
                </a:cubicBezTo>
                <a:cubicBezTo>
                  <a:pt x="967599" y="727190"/>
                  <a:pt x="973271" y="721518"/>
                  <a:pt x="980267" y="721518"/>
                </a:cubicBezTo>
                <a:close/>
                <a:moveTo>
                  <a:pt x="899971" y="721518"/>
                </a:moveTo>
                <a:cubicBezTo>
                  <a:pt x="906968" y="721518"/>
                  <a:pt x="912640" y="727190"/>
                  <a:pt x="912640" y="734186"/>
                </a:cubicBezTo>
                <a:cubicBezTo>
                  <a:pt x="912640" y="741183"/>
                  <a:pt x="906968" y="746855"/>
                  <a:pt x="899971" y="746855"/>
                </a:cubicBezTo>
                <a:cubicBezTo>
                  <a:pt x="892975" y="746855"/>
                  <a:pt x="887303" y="741183"/>
                  <a:pt x="887303" y="734186"/>
                </a:cubicBezTo>
                <a:cubicBezTo>
                  <a:pt x="887303" y="727190"/>
                  <a:pt x="892975" y="721518"/>
                  <a:pt x="899971" y="721518"/>
                </a:cubicBezTo>
                <a:close/>
                <a:moveTo>
                  <a:pt x="819580" y="721518"/>
                </a:moveTo>
                <a:cubicBezTo>
                  <a:pt x="826577" y="721518"/>
                  <a:pt x="832249" y="727190"/>
                  <a:pt x="832249" y="734186"/>
                </a:cubicBezTo>
                <a:cubicBezTo>
                  <a:pt x="832249" y="741183"/>
                  <a:pt x="826577" y="746855"/>
                  <a:pt x="819580" y="746855"/>
                </a:cubicBezTo>
                <a:cubicBezTo>
                  <a:pt x="812584" y="746855"/>
                  <a:pt x="806912" y="741183"/>
                  <a:pt x="806912" y="734186"/>
                </a:cubicBezTo>
                <a:cubicBezTo>
                  <a:pt x="806912" y="727190"/>
                  <a:pt x="812584" y="721518"/>
                  <a:pt x="819580" y="721518"/>
                </a:cubicBezTo>
                <a:close/>
                <a:moveTo>
                  <a:pt x="739189" y="721518"/>
                </a:moveTo>
                <a:cubicBezTo>
                  <a:pt x="746186" y="721518"/>
                  <a:pt x="751857" y="727190"/>
                  <a:pt x="751857" y="734186"/>
                </a:cubicBezTo>
                <a:cubicBezTo>
                  <a:pt x="751857" y="741183"/>
                  <a:pt x="746186" y="746855"/>
                  <a:pt x="739189" y="746855"/>
                </a:cubicBezTo>
                <a:cubicBezTo>
                  <a:pt x="732193" y="746855"/>
                  <a:pt x="726521" y="741183"/>
                  <a:pt x="726521" y="734186"/>
                </a:cubicBezTo>
                <a:cubicBezTo>
                  <a:pt x="726521" y="727190"/>
                  <a:pt x="732193" y="721518"/>
                  <a:pt x="739189" y="721518"/>
                </a:cubicBezTo>
                <a:close/>
                <a:moveTo>
                  <a:pt x="658798" y="721518"/>
                </a:moveTo>
                <a:cubicBezTo>
                  <a:pt x="665795" y="721518"/>
                  <a:pt x="671467" y="727190"/>
                  <a:pt x="671467" y="734186"/>
                </a:cubicBezTo>
                <a:cubicBezTo>
                  <a:pt x="671467" y="741183"/>
                  <a:pt x="665795" y="746855"/>
                  <a:pt x="658798" y="746855"/>
                </a:cubicBezTo>
                <a:cubicBezTo>
                  <a:pt x="651802" y="746855"/>
                  <a:pt x="646130" y="741183"/>
                  <a:pt x="646130" y="734186"/>
                </a:cubicBezTo>
                <a:cubicBezTo>
                  <a:pt x="646130" y="727190"/>
                  <a:pt x="651802" y="721518"/>
                  <a:pt x="658798" y="721518"/>
                </a:cubicBezTo>
                <a:close/>
                <a:moveTo>
                  <a:pt x="578502" y="721518"/>
                </a:moveTo>
                <a:cubicBezTo>
                  <a:pt x="585499" y="721518"/>
                  <a:pt x="591170" y="727190"/>
                  <a:pt x="591170" y="734186"/>
                </a:cubicBezTo>
                <a:cubicBezTo>
                  <a:pt x="591170" y="741183"/>
                  <a:pt x="585499" y="746855"/>
                  <a:pt x="578502" y="746855"/>
                </a:cubicBezTo>
                <a:cubicBezTo>
                  <a:pt x="571506" y="746855"/>
                  <a:pt x="565834" y="741183"/>
                  <a:pt x="565834" y="734186"/>
                </a:cubicBezTo>
                <a:cubicBezTo>
                  <a:pt x="565834" y="727190"/>
                  <a:pt x="571506" y="721518"/>
                  <a:pt x="578502" y="721518"/>
                </a:cubicBezTo>
                <a:close/>
                <a:moveTo>
                  <a:pt x="498111" y="721518"/>
                </a:moveTo>
                <a:cubicBezTo>
                  <a:pt x="505108" y="721518"/>
                  <a:pt x="510780" y="727190"/>
                  <a:pt x="510780" y="734186"/>
                </a:cubicBezTo>
                <a:cubicBezTo>
                  <a:pt x="510780" y="741183"/>
                  <a:pt x="505108" y="746855"/>
                  <a:pt x="498111" y="746855"/>
                </a:cubicBezTo>
                <a:cubicBezTo>
                  <a:pt x="491115" y="746855"/>
                  <a:pt x="485443" y="741183"/>
                  <a:pt x="485443" y="734186"/>
                </a:cubicBezTo>
                <a:cubicBezTo>
                  <a:pt x="485443" y="727190"/>
                  <a:pt x="491115" y="721518"/>
                  <a:pt x="498111" y="721518"/>
                </a:cubicBezTo>
                <a:close/>
                <a:moveTo>
                  <a:pt x="417720" y="721518"/>
                </a:moveTo>
                <a:cubicBezTo>
                  <a:pt x="424717" y="721518"/>
                  <a:pt x="430388" y="727190"/>
                  <a:pt x="430388" y="734186"/>
                </a:cubicBezTo>
                <a:cubicBezTo>
                  <a:pt x="430388" y="741183"/>
                  <a:pt x="424717" y="746855"/>
                  <a:pt x="417720" y="746855"/>
                </a:cubicBezTo>
                <a:cubicBezTo>
                  <a:pt x="410724" y="746855"/>
                  <a:pt x="405052" y="741183"/>
                  <a:pt x="405052" y="734186"/>
                </a:cubicBezTo>
                <a:cubicBezTo>
                  <a:pt x="405052" y="727190"/>
                  <a:pt x="410724" y="721518"/>
                  <a:pt x="417720" y="721518"/>
                </a:cubicBezTo>
                <a:close/>
                <a:moveTo>
                  <a:pt x="337329" y="721518"/>
                </a:moveTo>
                <a:cubicBezTo>
                  <a:pt x="344326" y="721518"/>
                  <a:pt x="349997" y="727190"/>
                  <a:pt x="349997" y="734186"/>
                </a:cubicBezTo>
                <a:cubicBezTo>
                  <a:pt x="349997" y="741183"/>
                  <a:pt x="344326" y="746855"/>
                  <a:pt x="337329" y="746855"/>
                </a:cubicBezTo>
                <a:cubicBezTo>
                  <a:pt x="330333" y="746855"/>
                  <a:pt x="324661" y="741183"/>
                  <a:pt x="324661" y="734186"/>
                </a:cubicBezTo>
                <a:cubicBezTo>
                  <a:pt x="324661" y="727190"/>
                  <a:pt x="330333" y="721518"/>
                  <a:pt x="337329" y="721518"/>
                </a:cubicBezTo>
                <a:close/>
                <a:moveTo>
                  <a:pt x="257034" y="721518"/>
                </a:moveTo>
                <a:cubicBezTo>
                  <a:pt x="264031" y="721518"/>
                  <a:pt x="269702" y="727190"/>
                  <a:pt x="269702" y="734186"/>
                </a:cubicBezTo>
                <a:cubicBezTo>
                  <a:pt x="269702" y="741183"/>
                  <a:pt x="264031" y="746855"/>
                  <a:pt x="257034" y="746855"/>
                </a:cubicBezTo>
                <a:cubicBezTo>
                  <a:pt x="250038" y="746855"/>
                  <a:pt x="244366" y="741183"/>
                  <a:pt x="244366" y="734186"/>
                </a:cubicBezTo>
                <a:cubicBezTo>
                  <a:pt x="244366" y="727190"/>
                  <a:pt x="250038" y="721518"/>
                  <a:pt x="257034" y="721518"/>
                </a:cubicBezTo>
                <a:close/>
                <a:moveTo>
                  <a:pt x="176643" y="721518"/>
                </a:moveTo>
                <a:cubicBezTo>
                  <a:pt x="183640" y="721518"/>
                  <a:pt x="189312" y="727190"/>
                  <a:pt x="189312" y="734186"/>
                </a:cubicBezTo>
                <a:cubicBezTo>
                  <a:pt x="189312" y="741183"/>
                  <a:pt x="183640" y="746855"/>
                  <a:pt x="176643" y="746855"/>
                </a:cubicBezTo>
                <a:cubicBezTo>
                  <a:pt x="169647" y="746855"/>
                  <a:pt x="163975" y="741183"/>
                  <a:pt x="163975" y="734186"/>
                </a:cubicBezTo>
                <a:cubicBezTo>
                  <a:pt x="163975" y="727190"/>
                  <a:pt x="169647" y="721518"/>
                  <a:pt x="176643" y="721518"/>
                </a:cubicBezTo>
                <a:close/>
                <a:moveTo>
                  <a:pt x="96252" y="721518"/>
                </a:moveTo>
                <a:cubicBezTo>
                  <a:pt x="103249" y="721518"/>
                  <a:pt x="108921" y="727190"/>
                  <a:pt x="108921" y="734186"/>
                </a:cubicBezTo>
                <a:cubicBezTo>
                  <a:pt x="108921" y="741183"/>
                  <a:pt x="103249" y="746855"/>
                  <a:pt x="96252" y="746855"/>
                </a:cubicBezTo>
                <a:cubicBezTo>
                  <a:pt x="89256" y="746855"/>
                  <a:pt x="83584" y="741183"/>
                  <a:pt x="83584" y="734186"/>
                </a:cubicBezTo>
                <a:cubicBezTo>
                  <a:pt x="83584" y="727190"/>
                  <a:pt x="89256" y="721518"/>
                  <a:pt x="96252" y="721518"/>
                </a:cubicBezTo>
                <a:close/>
                <a:moveTo>
                  <a:pt x="2182752" y="640195"/>
                </a:moveTo>
                <a:cubicBezTo>
                  <a:pt x="2183703" y="640290"/>
                  <a:pt x="2184561" y="640481"/>
                  <a:pt x="2185419" y="640767"/>
                </a:cubicBezTo>
                <a:cubicBezTo>
                  <a:pt x="2188370" y="646577"/>
                  <a:pt x="2191323" y="652387"/>
                  <a:pt x="2194181" y="658292"/>
                </a:cubicBezTo>
                <a:cubicBezTo>
                  <a:pt x="2192086" y="662673"/>
                  <a:pt x="2187609" y="665531"/>
                  <a:pt x="2182752" y="665531"/>
                </a:cubicBezTo>
                <a:cubicBezTo>
                  <a:pt x="2175799" y="665531"/>
                  <a:pt x="2170083" y="659817"/>
                  <a:pt x="2170083" y="652862"/>
                </a:cubicBezTo>
                <a:cubicBezTo>
                  <a:pt x="2170178" y="645909"/>
                  <a:pt x="2175799" y="640290"/>
                  <a:pt x="2182752" y="640195"/>
                </a:cubicBezTo>
                <a:close/>
                <a:moveTo>
                  <a:pt x="2102361" y="640195"/>
                </a:moveTo>
                <a:cubicBezTo>
                  <a:pt x="2109409" y="640195"/>
                  <a:pt x="2115028" y="645814"/>
                  <a:pt x="2115123" y="652862"/>
                </a:cubicBezTo>
                <a:cubicBezTo>
                  <a:pt x="2115123" y="652862"/>
                  <a:pt x="2115123" y="652958"/>
                  <a:pt x="2115123" y="652958"/>
                </a:cubicBezTo>
                <a:cubicBezTo>
                  <a:pt x="2115123" y="660006"/>
                  <a:pt x="2109409" y="665722"/>
                  <a:pt x="2102361" y="665722"/>
                </a:cubicBezTo>
                <a:cubicBezTo>
                  <a:pt x="2095310" y="665722"/>
                  <a:pt x="2089597" y="660006"/>
                  <a:pt x="2089597" y="652958"/>
                </a:cubicBezTo>
                <a:cubicBezTo>
                  <a:pt x="2089597" y="645909"/>
                  <a:pt x="2095310" y="640195"/>
                  <a:pt x="2102361" y="640195"/>
                </a:cubicBezTo>
                <a:close/>
                <a:moveTo>
                  <a:pt x="2022063" y="640195"/>
                </a:moveTo>
                <a:cubicBezTo>
                  <a:pt x="2029016" y="640290"/>
                  <a:pt x="2034637" y="645910"/>
                  <a:pt x="2034732" y="652863"/>
                </a:cubicBezTo>
                <a:cubicBezTo>
                  <a:pt x="2034732" y="652958"/>
                  <a:pt x="2034732" y="652958"/>
                  <a:pt x="2034732" y="653053"/>
                </a:cubicBezTo>
                <a:cubicBezTo>
                  <a:pt x="2034637" y="660102"/>
                  <a:pt x="2028921" y="665816"/>
                  <a:pt x="2021872" y="665722"/>
                </a:cubicBezTo>
                <a:cubicBezTo>
                  <a:pt x="2014824" y="665627"/>
                  <a:pt x="2009110" y="659911"/>
                  <a:pt x="2009206" y="652863"/>
                </a:cubicBezTo>
                <a:cubicBezTo>
                  <a:pt x="2009301" y="645814"/>
                  <a:pt x="2015015" y="640099"/>
                  <a:pt x="2022063" y="640195"/>
                </a:cubicBezTo>
                <a:close/>
                <a:moveTo>
                  <a:pt x="1941672" y="640195"/>
                </a:moveTo>
                <a:cubicBezTo>
                  <a:pt x="1948626" y="640195"/>
                  <a:pt x="1954341" y="645910"/>
                  <a:pt x="1954341" y="652863"/>
                </a:cubicBezTo>
                <a:cubicBezTo>
                  <a:pt x="1954341" y="652958"/>
                  <a:pt x="1954341" y="652958"/>
                  <a:pt x="1954341" y="653053"/>
                </a:cubicBezTo>
                <a:cubicBezTo>
                  <a:pt x="1954246" y="660102"/>
                  <a:pt x="1948530" y="665816"/>
                  <a:pt x="1941482" y="665722"/>
                </a:cubicBezTo>
                <a:cubicBezTo>
                  <a:pt x="1934433" y="665627"/>
                  <a:pt x="1928717" y="659911"/>
                  <a:pt x="1928813" y="652863"/>
                </a:cubicBezTo>
                <a:cubicBezTo>
                  <a:pt x="1928908" y="645814"/>
                  <a:pt x="1934624" y="640099"/>
                  <a:pt x="1941672" y="640195"/>
                </a:cubicBezTo>
                <a:close/>
                <a:moveTo>
                  <a:pt x="1861282" y="640195"/>
                </a:moveTo>
                <a:cubicBezTo>
                  <a:pt x="1868330" y="640195"/>
                  <a:pt x="1873949" y="645814"/>
                  <a:pt x="1874044" y="652862"/>
                </a:cubicBezTo>
                <a:cubicBezTo>
                  <a:pt x="1874044" y="652862"/>
                  <a:pt x="1874044" y="652958"/>
                  <a:pt x="1874044" y="652958"/>
                </a:cubicBezTo>
                <a:cubicBezTo>
                  <a:pt x="1874044" y="660006"/>
                  <a:pt x="1868330" y="665722"/>
                  <a:pt x="1861282" y="665722"/>
                </a:cubicBezTo>
                <a:cubicBezTo>
                  <a:pt x="1854234" y="665722"/>
                  <a:pt x="1848518" y="660006"/>
                  <a:pt x="1848518" y="652958"/>
                </a:cubicBezTo>
                <a:cubicBezTo>
                  <a:pt x="1848518" y="645909"/>
                  <a:pt x="1854234" y="640195"/>
                  <a:pt x="1861282" y="640195"/>
                </a:cubicBezTo>
                <a:close/>
                <a:moveTo>
                  <a:pt x="1780985" y="640195"/>
                </a:moveTo>
                <a:cubicBezTo>
                  <a:pt x="1787941" y="640290"/>
                  <a:pt x="1793559" y="645910"/>
                  <a:pt x="1793654" y="652863"/>
                </a:cubicBezTo>
                <a:cubicBezTo>
                  <a:pt x="1793654" y="652958"/>
                  <a:pt x="1793654" y="652958"/>
                  <a:pt x="1793654" y="653053"/>
                </a:cubicBezTo>
                <a:cubicBezTo>
                  <a:pt x="1793559" y="660102"/>
                  <a:pt x="1787845" y="665816"/>
                  <a:pt x="1780797" y="665722"/>
                </a:cubicBezTo>
                <a:cubicBezTo>
                  <a:pt x="1773748" y="665627"/>
                  <a:pt x="1768032" y="659911"/>
                  <a:pt x="1768128" y="652863"/>
                </a:cubicBezTo>
                <a:cubicBezTo>
                  <a:pt x="1768223" y="645814"/>
                  <a:pt x="1773937" y="640099"/>
                  <a:pt x="1780985" y="640195"/>
                </a:cubicBezTo>
                <a:close/>
                <a:moveTo>
                  <a:pt x="1700594" y="640195"/>
                </a:moveTo>
                <a:cubicBezTo>
                  <a:pt x="1707547" y="640290"/>
                  <a:pt x="1713168" y="645910"/>
                  <a:pt x="1713263" y="652863"/>
                </a:cubicBezTo>
                <a:cubicBezTo>
                  <a:pt x="1713263" y="652958"/>
                  <a:pt x="1713263" y="652958"/>
                  <a:pt x="1713263" y="653053"/>
                </a:cubicBezTo>
                <a:cubicBezTo>
                  <a:pt x="1713168" y="660102"/>
                  <a:pt x="1707452" y="665816"/>
                  <a:pt x="1700403" y="665722"/>
                </a:cubicBezTo>
                <a:cubicBezTo>
                  <a:pt x="1693355" y="665627"/>
                  <a:pt x="1687641" y="659911"/>
                  <a:pt x="1687737" y="652863"/>
                </a:cubicBezTo>
                <a:cubicBezTo>
                  <a:pt x="1687832" y="645814"/>
                  <a:pt x="1693546" y="640099"/>
                  <a:pt x="1700594" y="640195"/>
                </a:cubicBezTo>
                <a:close/>
                <a:moveTo>
                  <a:pt x="1620204" y="640195"/>
                </a:moveTo>
                <a:cubicBezTo>
                  <a:pt x="1627158" y="640195"/>
                  <a:pt x="1632873" y="645910"/>
                  <a:pt x="1632873" y="652863"/>
                </a:cubicBezTo>
                <a:cubicBezTo>
                  <a:pt x="1632873" y="652958"/>
                  <a:pt x="1632873" y="652958"/>
                  <a:pt x="1632873" y="653053"/>
                </a:cubicBezTo>
                <a:cubicBezTo>
                  <a:pt x="1632778" y="660102"/>
                  <a:pt x="1627062" y="665816"/>
                  <a:pt x="1620014" y="665722"/>
                </a:cubicBezTo>
                <a:cubicBezTo>
                  <a:pt x="1612965" y="665627"/>
                  <a:pt x="1607249" y="659911"/>
                  <a:pt x="1607345" y="652863"/>
                </a:cubicBezTo>
                <a:cubicBezTo>
                  <a:pt x="1607440" y="645814"/>
                  <a:pt x="1613156" y="640099"/>
                  <a:pt x="1620204" y="640195"/>
                </a:cubicBezTo>
                <a:close/>
                <a:moveTo>
                  <a:pt x="1539814" y="640195"/>
                </a:moveTo>
                <a:cubicBezTo>
                  <a:pt x="1546862" y="640195"/>
                  <a:pt x="1552481" y="645814"/>
                  <a:pt x="1552576" y="652862"/>
                </a:cubicBezTo>
                <a:cubicBezTo>
                  <a:pt x="1552576" y="652862"/>
                  <a:pt x="1552576" y="652958"/>
                  <a:pt x="1552576" y="652958"/>
                </a:cubicBezTo>
                <a:cubicBezTo>
                  <a:pt x="1552576" y="660006"/>
                  <a:pt x="1546862" y="665722"/>
                  <a:pt x="1539814" y="665722"/>
                </a:cubicBezTo>
                <a:cubicBezTo>
                  <a:pt x="1532766" y="665722"/>
                  <a:pt x="1527050" y="660006"/>
                  <a:pt x="1527050" y="652958"/>
                </a:cubicBezTo>
                <a:cubicBezTo>
                  <a:pt x="1527050" y="645909"/>
                  <a:pt x="1532766" y="640195"/>
                  <a:pt x="1539814" y="640195"/>
                </a:cubicBezTo>
                <a:close/>
                <a:moveTo>
                  <a:pt x="1459423" y="640195"/>
                </a:moveTo>
                <a:cubicBezTo>
                  <a:pt x="1466471" y="640195"/>
                  <a:pt x="1472090" y="645814"/>
                  <a:pt x="1472185" y="652862"/>
                </a:cubicBezTo>
                <a:cubicBezTo>
                  <a:pt x="1472185" y="652862"/>
                  <a:pt x="1472185" y="652958"/>
                  <a:pt x="1472185" y="652958"/>
                </a:cubicBezTo>
                <a:cubicBezTo>
                  <a:pt x="1472185" y="660006"/>
                  <a:pt x="1466471" y="665722"/>
                  <a:pt x="1459423" y="665722"/>
                </a:cubicBezTo>
                <a:cubicBezTo>
                  <a:pt x="1452372" y="665722"/>
                  <a:pt x="1446659" y="660006"/>
                  <a:pt x="1446659" y="652958"/>
                </a:cubicBezTo>
                <a:cubicBezTo>
                  <a:pt x="1446659" y="645909"/>
                  <a:pt x="1452372" y="640195"/>
                  <a:pt x="1459423" y="640195"/>
                </a:cubicBezTo>
                <a:close/>
                <a:moveTo>
                  <a:pt x="1379126" y="640195"/>
                </a:moveTo>
                <a:cubicBezTo>
                  <a:pt x="1386079" y="640290"/>
                  <a:pt x="1391700" y="645910"/>
                  <a:pt x="1391795" y="652863"/>
                </a:cubicBezTo>
                <a:cubicBezTo>
                  <a:pt x="1391795" y="652958"/>
                  <a:pt x="1391795" y="652958"/>
                  <a:pt x="1391795" y="653053"/>
                </a:cubicBezTo>
                <a:cubicBezTo>
                  <a:pt x="1391700" y="660102"/>
                  <a:pt x="1385984" y="665816"/>
                  <a:pt x="1378935" y="665722"/>
                </a:cubicBezTo>
                <a:cubicBezTo>
                  <a:pt x="1371887" y="665627"/>
                  <a:pt x="1366173" y="659911"/>
                  <a:pt x="1366269" y="652863"/>
                </a:cubicBezTo>
                <a:cubicBezTo>
                  <a:pt x="1366364" y="645814"/>
                  <a:pt x="1372078" y="640099"/>
                  <a:pt x="1379126" y="640195"/>
                </a:cubicBezTo>
                <a:close/>
                <a:moveTo>
                  <a:pt x="1298735" y="640195"/>
                </a:moveTo>
                <a:cubicBezTo>
                  <a:pt x="1305689" y="640195"/>
                  <a:pt x="1311404" y="645910"/>
                  <a:pt x="1311404" y="652863"/>
                </a:cubicBezTo>
                <a:cubicBezTo>
                  <a:pt x="1311404" y="652958"/>
                  <a:pt x="1311404" y="652958"/>
                  <a:pt x="1311404" y="653053"/>
                </a:cubicBezTo>
                <a:cubicBezTo>
                  <a:pt x="1311309" y="660102"/>
                  <a:pt x="1305593" y="665816"/>
                  <a:pt x="1298545" y="665722"/>
                </a:cubicBezTo>
                <a:cubicBezTo>
                  <a:pt x="1291496" y="665627"/>
                  <a:pt x="1285780" y="659911"/>
                  <a:pt x="1285876" y="652863"/>
                </a:cubicBezTo>
                <a:cubicBezTo>
                  <a:pt x="1285971" y="645814"/>
                  <a:pt x="1291687" y="640099"/>
                  <a:pt x="1298735" y="640195"/>
                </a:cubicBezTo>
                <a:close/>
                <a:moveTo>
                  <a:pt x="1218345" y="640195"/>
                </a:moveTo>
                <a:cubicBezTo>
                  <a:pt x="1225393" y="640195"/>
                  <a:pt x="1231012" y="645814"/>
                  <a:pt x="1231107" y="652862"/>
                </a:cubicBezTo>
                <a:cubicBezTo>
                  <a:pt x="1231107" y="652862"/>
                  <a:pt x="1231107" y="652958"/>
                  <a:pt x="1231107" y="652958"/>
                </a:cubicBezTo>
                <a:cubicBezTo>
                  <a:pt x="1231107" y="660006"/>
                  <a:pt x="1225393" y="665722"/>
                  <a:pt x="1218345" y="665722"/>
                </a:cubicBezTo>
                <a:cubicBezTo>
                  <a:pt x="1211297" y="665722"/>
                  <a:pt x="1205581" y="660006"/>
                  <a:pt x="1205581" y="652958"/>
                </a:cubicBezTo>
                <a:cubicBezTo>
                  <a:pt x="1205581" y="645909"/>
                  <a:pt x="1211297" y="640195"/>
                  <a:pt x="1218345" y="640195"/>
                </a:cubicBezTo>
                <a:close/>
                <a:moveTo>
                  <a:pt x="1138047" y="640195"/>
                </a:moveTo>
                <a:cubicBezTo>
                  <a:pt x="1145003" y="640290"/>
                  <a:pt x="1150621" y="645910"/>
                  <a:pt x="1150716" y="652863"/>
                </a:cubicBezTo>
                <a:cubicBezTo>
                  <a:pt x="1150716" y="652958"/>
                  <a:pt x="1150716" y="652958"/>
                  <a:pt x="1150716" y="653053"/>
                </a:cubicBezTo>
                <a:cubicBezTo>
                  <a:pt x="1150621" y="660102"/>
                  <a:pt x="1144907" y="665816"/>
                  <a:pt x="1137859" y="665722"/>
                </a:cubicBezTo>
                <a:cubicBezTo>
                  <a:pt x="1130810" y="665627"/>
                  <a:pt x="1125094" y="659911"/>
                  <a:pt x="1125190" y="652863"/>
                </a:cubicBezTo>
                <a:cubicBezTo>
                  <a:pt x="1125285" y="645814"/>
                  <a:pt x="1130999" y="640099"/>
                  <a:pt x="1138047" y="640195"/>
                </a:cubicBezTo>
                <a:close/>
                <a:moveTo>
                  <a:pt x="1057657" y="640195"/>
                </a:moveTo>
                <a:cubicBezTo>
                  <a:pt x="1064610" y="640290"/>
                  <a:pt x="1070231" y="645910"/>
                  <a:pt x="1070326" y="652863"/>
                </a:cubicBezTo>
                <a:cubicBezTo>
                  <a:pt x="1070326" y="652958"/>
                  <a:pt x="1070326" y="652958"/>
                  <a:pt x="1070326" y="653053"/>
                </a:cubicBezTo>
                <a:cubicBezTo>
                  <a:pt x="1070231" y="660102"/>
                  <a:pt x="1064515" y="665816"/>
                  <a:pt x="1057466" y="665722"/>
                </a:cubicBezTo>
                <a:cubicBezTo>
                  <a:pt x="1050418" y="665627"/>
                  <a:pt x="1044704" y="659911"/>
                  <a:pt x="1044800" y="652863"/>
                </a:cubicBezTo>
                <a:cubicBezTo>
                  <a:pt x="1044895" y="645814"/>
                  <a:pt x="1050609" y="640099"/>
                  <a:pt x="1057657" y="640195"/>
                </a:cubicBezTo>
                <a:close/>
                <a:moveTo>
                  <a:pt x="977266" y="640195"/>
                </a:moveTo>
                <a:cubicBezTo>
                  <a:pt x="984220" y="640195"/>
                  <a:pt x="989935" y="645910"/>
                  <a:pt x="989935" y="652863"/>
                </a:cubicBezTo>
                <a:cubicBezTo>
                  <a:pt x="989935" y="652958"/>
                  <a:pt x="989935" y="652958"/>
                  <a:pt x="989935" y="653053"/>
                </a:cubicBezTo>
                <a:cubicBezTo>
                  <a:pt x="989840" y="660102"/>
                  <a:pt x="984124" y="665816"/>
                  <a:pt x="977076" y="665722"/>
                </a:cubicBezTo>
                <a:cubicBezTo>
                  <a:pt x="970027" y="665627"/>
                  <a:pt x="964311" y="659911"/>
                  <a:pt x="964407" y="652863"/>
                </a:cubicBezTo>
                <a:cubicBezTo>
                  <a:pt x="964502" y="645814"/>
                  <a:pt x="970218" y="640099"/>
                  <a:pt x="977266" y="640195"/>
                </a:cubicBezTo>
                <a:close/>
                <a:moveTo>
                  <a:pt x="896876" y="640195"/>
                </a:moveTo>
                <a:cubicBezTo>
                  <a:pt x="903924" y="640195"/>
                  <a:pt x="909543" y="645814"/>
                  <a:pt x="909638" y="652862"/>
                </a:cubicBezTo>
                <a:cubicBezTo>
                  <a:pt x="909638" y="652862"/>
                  <a:pt x="909638" y="652958"/>
                  <a:pt x="909638" y="652958"/>
                </a:cubicBezTo>
                <a:cubicBezTo>
                  <a:pt x="909638" y="660006"/>
                  <a:pt x="903924" y="665722"/>
                  <a:pt x="896876" y="665722"/>
                </a:cubicBezTo>
                <a:cubicBezTo>
                  <a:pt x="889828" y="665722"/>
                  <a:pt x="884112" y="660006"/>
                  <a:pt x="884112" y="652958"/>
                </a:cubicBezTo>
                <a:cubicBezTo>
                  <a:pt x="884112" y="645909"/>
                  <a:pt x="889828" y="640195"/>
                  <a:pt x="896876" y="640195"/>
                </a:cubicBezTo>
                <a:close/>
                <a:moveTo>
                  <a:pt x="816486" y="640195"/>
                </a:moveTo>
                <a:cubicBezTo>
                  <a:pt x="823534" y="640195"/>
                  <a:pt x="829153" y="645814"/>
                  <a:pt x="829248" y="652862"/>
                </a:cubicBezTo>
                <a:cubicBezTo>
                  <a:pt x="829248" y="652862"/>
                  <a:pt x="829248" y="652958"/>
                  <a:pt x="829248" y="652958"/>
                </a:cubicBezTo>
                <a:cubicBezTo>
                  <a:pt x="829248" y="660006"/>
                  <a:pt x="823534" y="665722"/>
                  <a:pt x="816486" y="665722"/>
                </a:cubicBezTo>
                <a:cubicBezTo>
                  <a:pt x="809435" y="665722"/>
                  <a:pt x="803722" y="660006"/>
                  <a:pt x="803722" y="652958"/>
                </a:cubicBezTo>
                <a:cubicBezTo>
                  <a:pt x="803722" y="645909"/>
                  <a:pt x="809435" y="640195"/>
                  <a:pt x="816486" y="640195"/>
                </a:cubicBezTo>
                <a:close/>
                <a:moveTo>
                  <a:pt x="736188" y="640195"/>
                </a:moveTo>
                <a:cubicBezTo>
                  <a:pt x="743141" y="640290"/>
                  <a:pt x="748762" y="645910"/>
                  <a:pt x="748857" y="652863"/>
                </a:cubicBezTo>
                <a:cubicBezTo>
                  <a:pt x="748857" y="652958"/>
                  <a:pt x="748857" y="652958"/>
                  <a:pt x="748857" y="653053"/>
                </a:cubicBezTo>
                <a:cubicBezTo>
                  <a:pt x="748762" y="660102"/>
                  <a:pt x="743046" y="665816"/>
                  <a:pt x="735997" y="665722"/>
                </a:cubicBezTo>
                <a:cubicBezTo>
                  <a:pt x="728949" y="665627"/>
                  <a:pt x="723235" y="659911"/>
                  <a:pt x="723331" y="652863"/>
                </a:cubicBezTo>
                <a:cubicBezTo>
                  <a:pt x="723426" y="645814"/>
                  <a:pt x="729140" y="640099"/>
                  <a:pt x="736188" y="640195"/>
                </a:cubicBezTo>
                <a:close/>
                <a:moveTo>
                  <a:pt x="655797" y="640195"/>
                </a:moveTo>
                <a:cubicBezTo>
                  <a:pt x="662751" y="640195"/>
                  <a:pt x="668466" y="645910"/>
                  <a:pt x="668466" y="652863"/>
                </a:cubicBezTo>
                <a:cubicBezTo>
                  <a:pt x="668466" y="652958"/>
                  <a:pt x="668466" y="652958"/>
                  <a:pt x="668466" y="653053"/>
                </a:cubicBezTo>
                <a:cubicBezTo>
                  <a:pt x="668371" y="660102"/>
                  <a:pt x="662655" y="665816"/>
                  <a:pt x="655607" y="665722"/>
                </a:cubicBezTo>
                <a:cubicBezTo>
                  <a:pt x="648558" y="665627"/>
                  <a:pt x="642842" y="659911"/>
                  <a:pt x="642938" y="652863"/>
                </a:cubicBezTo>
                <a:cubicBezTo>
                  <a:pt x="643033" y="645814"/>
                  <a:pt x="648749" y="640099"/>
                  <a:pt x="655797" y="640195"/>
                </a:cubicBezTo>
                <a:close/>
                <a:moveTo>
                  <a:pt x="575407" y="640195"/>
                </a:moveTo>
                <a:cubicBezTo>
                  <a:pt x="582455" y="640195"/>
                  <a:pt x="588074" y="645814"/>
                  <a:pt x="588169" y="652862"/>
                </a:cubicBezTo>
                <a:cubicBezTo>
                  <a:pt x="588169" y="652862"/>
                  <a:pt x="588169" y="652958"/>
                  <a:pt x="588169" y="652958"/>
                </a:cubicBezTo>
                <a:cubicBezTo>
                  <a:pt x="588169" y="660006"/>
                  <a:pt x="582455" y="665722"/>
                  <a:pt x="575407" y="665722"/>
                </a:cubicBezTo>
                <a:cubicBezTo>
                  <a:pt x="568359" y="665722"/>
                  <a:pt x="562643" y="660006"/>
                  <a:pt x="562643" y="652958"/>
                </a:cubicBezTo>
                <a:cubicBezTo>
                  <a:pt x="562643" y="645909"/>
                  <a:pt x="568359" y="640195"/>
                  <a:pt x="575407" y="640195"/>
                </a:cubicBezTo>
                <a:close/>
                <a:moveTo>
                  <a:pt x="495110" y="640195"/>
                </a:moveTo>
                <a:cubicBezTo>
                  <a:pt x="502066" y="640290"/>
                  <a:pt x="507684" y="645910"/>
                  <a:pt x="507779" y="652863"/>
                </a:cubicBezTo>
                <a:cubicBezTo>
                  <a:pt x="507779" y="652958"/>
                  <a:pt x="507779" y="652958"/>
                  <a:pt x="507779" y="653053"/>
                </a:cubicBezTo>
                <a:cubicBezTo>
                  <a:pt x="507684" y="660102"/>
                  <a:pt x="501970" y="665816"/>
                  <a:pt x="494922" y="665722"/>
                </a:cubicBezTo>
                <a:cubicBezTo>
                  <a:pt x="487873" y="665627"/>
                  <a:pt x="482157" y="659911"/>
                  <a:pt x="482253" y="652863"/>
                </a:cubicBezTo>
                <a:cubicBezTo>
                  <a:pt x="482348" y="645814"/>
                  <a:pt x="488062" y="640099"/>
                  <a:pt x="495110" y="640195"/>
                </a:cubicBezTo>
                <a:close/>
                <a:moveTo>
                  <a:pt x="414719" y="640195"/>
                </a:moveTo>
                <a:cubicBezTo>
                  <a:pt x="421672" y="640290"/>
                  <a:pt x="427293" y="645910"/>
                  <a:pt x="427388" y="652863"/>
                </a:cubicBezTo>
                <a:cubicBezTo>
                  <a:pt x="427388" y="652958"/>
                  <a:pt x="427388" y="652958"/>
                  <a:pt x="427388" y="653053"/>
                </a:cubicBezTo>
                <a:cubicBezTo>
                  <a:pt x="427293" y="660102"/>
                  <a:pt x="421577" y="665816"/>
                  <a:pt x="414528" y="665722"/>
                </a:cubicBezTo>
                <a:cubicBezTo>
                  <a:pt x="407480" y="665627"/>
                  <a:pt x="401766" y="659911"/>
                  <a:pt x="401862" y="652863"/>
                </a:cubicBezTo>
                <a:cubicBezTo>
                  <a:pt x="401957" y="645814"/>
                  <a:pt x="407671" y="640099"/>
                  <a:pt x="414719" y="640195"/>
                </a:cubicBezTo>
                <a:close/>
                <a:moveTo>
                  <a:pt x="334329" y="640195"/>
                </a:moveTo>
                <a:cubicBezTo>
                  <a:pt x="341283" y="640195"/>
                  <a:pt x="346998" y="645910"/>
                  <a:pt x="346998" y="652863"/>
                </a:cubicBezTo>
                <a:cubicBezTo>
                  <a:pt x="346998" y="652958"/>
                  <a:pt x="346998" y="652958"/>
                  <a:pt x="346998" y="653053"/>
                </a:cubicBezTo>
                <a:cubicBezTo>
                  <a:pt x="346903" y="660102"/>
                  <a:pt x="341187" y="665816"/>
                  <a:pt x="334139" y="665722"/>
                </a:cubicBezTo>
                <a:cubicBezTo>
                  <a:pt x="327090" y="665627"/>
                  <a:pt x="321374" y="659911"/>
                  <a:pt x="321470" y="652863"/>
                </a:cubicBezTo>
                <a:cubicBezTo>
                  <a:pt x="321565" y="645814"/>
                  <a:pt x="327281" y="640099"/>
                  <a:pt x="334329" y="640195"/>
                </a:cubicBezTo>
                <a:close/>
                <a:moveTo>
                  <a:pt x="253939" y="640195"/>
                </a:moveTo>
                <a:cubicBezTo>
                  <a:pt x="260987" y="640195"/>
                  <a:pt x="266606" y="645814"/>
                  <a:pt x="266701" y="652862"/>
                </a:cubicBezTo>
                <a:cubicBezTo>
                  <a:pt x="266701" y="652862"/>
                  <a:pt x="266701" y="652958"/>
                  <a:pt x="266701" y="652958"/>
                </a:cubicBezTo>
                <a:cubicBezTo>
                  <a:pt x="266701" y="660006"/>
                  <a:pt x="260987" y="665722"/>
                  <a:pt x="253939" y="665722"/>
                </a:cubicBezTo>
                <a:cubicBezTo>
                  <a:pt x="246891" y="665722"/>
                  <a:pt x="241175" y="660006"/>
                  <a:pt x="241175" y="652958"/>
                </a:cubicBezTo>
                <a:cubicBezTo>
                  <a:pt x="241175" y="645909"/>
                  <a:pt x="246891" y="640195"/>
                  <a:pt x="253939" y="640195"/>
                </a:cubicBezTo>
                <a:close/>
                <a:moveTo>
                  <a:pt x="173548" y="640195"/>
                </a:moveTo>
                <a:cubicBezTo>
                  <a:pt x="180596" y="640195"/>
                  <a:pt x="186215" y="645814"/>
                  <a:pt x="186310" y="652862"/>
                </a:cubicBezTo>
                <a:cubicBezTo>
                  <a:pt x="186310" y="652862"/>
                  <a:pt x="186310" y="652958"/>
                  <a:pt x="186310" y="652958"/>
                </a:cubicBezTo>
                <a:cubicBezTo>
                  <a:pt x="186310" y="660006"/>
                  <a:pt x="180596" y="665722"/>
                  <a:pt x="173548" y="665722"/>
                </a:cubicBezTo>
                <a:cubicBezTo>
                  <a:pt x="166497" y="665722"/>
                  <a:pt x="160784" y="660006"/>
                  <a:pt x="160784" y="652958"/>
                </a:cubicBezTo>
                <a:cubicBezTo>
                  <a:pt x="160784" y="645909"/>
                  <a:pt x="166497" y="640195"/>
                  <a:pt x="173548" y="640195"/>
                </a:cubicBezTo>
                <a:close/>
                <a:moveTo>
                  <a:pt x="93251" y="640195"/>
                </a:moveTo>
                <a:cubicBezTo>
                  <a:pt x="99444" y="640767"/>
                  <a:pt x="104302" y="645623"/>
                  <a:pt x="104871" y="651815"/>
                </a:cubicBezTo>
                <a:cubicBezTo>
                  <a:pt x="105443" y="658863"/>
                  <a:pt x="100300" y="665055"/>
                  <a:pt x="93251" y="665627"/>
                </a:cubicBezTo>
                <a:cubicBezTo>
                  <a:pt x="88393" y="665627"/>
                  <a:pt x="83917" y="662769"/>
                  <a:pt x="81822" y="658292"/>
                </a:cubicBezTo>
                <a:cubicBezTo>
                  <a:pt x="84680" y="652387"/>
                  <a:pt x="87633" y="646577"/>
                  <a:pt x="90584" y="640767"/>
                </a:cubicBezTo>
                <a:cubicBezTo>
                  <a:pt x="91442" y="640481"/>
                  <a:pt x="92300" y="640290"/>
                  <a:pt x="93251" y="640195"/>
                </a:cubicBezTo>
                <a:close/>
                <a:moveTo>
                  <a:pt x="2102361" y="559994"/>
                </a:moveTo>
                <a:cubicBezTo>
                  <a:pt x="2109409" y="559994"/>
                  <a:pt x="2115123" y="565710"/>
                  <a:pt x="2115123" y="572758"/>
                </a:cubicBezTo>
                <a:cubicBezTo>
                  <a:pt x="2115123" y="579806"/>
                  <a:pt x="2109409" y="585521"/>
                  <a:pt x="2102361" y="585521"/>
                </a:cubicBezTo>
                <a:cubicBezTo>
                  <a:pt x="2095310" y="585521"/>
                  <a:pt x="2089597" y="579806"/>
                  <a:pt x="2089597" y="572758"/>
                </a:cubicBezTo>
                <a:cubicBezTo>
                  <a:pt x="2089597" y="565710"/>
                  <a:pt x="2095310" y="559994"/>
                  <a:pt x="2102361" y="559994"/>
                </a:cubicBezTo>
                <a:close/>
                <a:moveTo>
                  <a:pt x="2022063" y="559994"/>
                </a:moveTo>
                <a:cubicBezTo>
                  <a:pt x="2029112" y="560089"/>
                  <a:pt x="2034732" y="565710"/>
                  <a:pt x="2034732" y="572758"/>
                </a:cubicBezTo>
                <a:cubicBezTo>
                  <a:pt x="2034732" y="572758"/>
                  <a:pt x="2034732" y="572853"/>
                  <a:pt x="2034732" y="572853"/>
                </a:cubicBezTo>
                <a:cubicBezTo>
                  <a:pt x="2034637" y="579902"/>
                  <a:pt x="2028921" y="585617"/>
                  <a:pt x="2021872" y="585521"/>
                </a:cubicBezTo>
                <a:cubicBezTo>
                  <a:pt x="2014824" y="585426"/>
                  <a:pt x="2009110" y="579711"/>
                  <a:pt x="2009206" y="572663"/>
                </a:cubicBezTo>
                <a:cubicBezTo>
                  <a:pt x="2009301" y="565614"/>
                  <a:pt x="2015015" y="559898"/>
                  <a:pt x="2022063" y="559994"/>
                </a:cubicBezTo>
                <a:close/>
                <a:moveTo>
                  <a:pt x="1941672" y="559994"/>
                </a:moveTo>
                <a:cubicBezTo>
                  <a:pt x="1941672" y="559994"/>
                  <a:pt x="1941768" y="559994"/>
                  <a:pt x="1941768" y="559994"/>
                </a:cubicBezTo>
                <a:cubicBezTo>
                  <a:pt x="1948721" y="560089"/>
                  <a:pt x="1954437" y="565804"/>
                  <a:pt x="1954341" y="572758"/>
                </a:cubicBezTo>
                <a:cubicBezTo>
                  <a:pt x="1954341" y="572758"/>
                  <a:pt x="1954341" y="572853"/>
                  <a:pt x="1954341" y="572853"/>
                </a:cubicBezTo>
                <a:cubicBezTo>
                  <a:pt x="1954246" y="579902"/>
                  <a:pt x="1948530" y="585617"/>
                  <a:pt x="1941482" y="585521"/>
                </a:cubicBezTo>
                <a:cubicBezTo>
                  <a:pt x="1934433" y="585426"/>
                  <a:pt x="1928717" y="579711"/>
                  <a:pt x="1928813" y="572663"/>
                </a:cubicBezTo>
                <a:cubicBezTo>
                  <a:pt x="1928908" y="565614"/>
                  <a:pt x="1934624" y="559898"/>
                  <a:pt x="1941672" y="559994"/>
                </a:cubicBezTo>
                <a:close/>
                <a:moveTo>
                  <a:pt x="1861282" y="559994"/>
                </a:moveTo>
                <a:cubicBezTo>
                  <a:pt x="1868330" y="559994"/>
                  <a:pt x="1874044" y="565710"/>
                  <a:pt x="1874044" y="572758"/>
                </a:cubicBezTo>
                <a:cubicBezTo>
                  <a:pt x="1874044" y="579806"/>
                  <a:pt x="1868330" y="585521"/>
                  <a:pt x="1861282" y="585521"/>
                </a:cubicBezTo>
                <a:cubicBezTo>
                  <a:pt x="1854234" y="585521"/>
                  <a:pt x="1848518" y="579806"/>
                  <a:pt x="1848518" y="572758"/>
                </a:cubicBezTo>
                <a:cubicBezTo>
                  <a:pt x="1848518" y="565710"/>
                  <a:pt x="1854234" y="559994"/>
                  <a:pt x="1861282" y="559994"/>
                </a:cubicBezTo>
                <a:close/>
                <a:moveTo>
                  <a:pt x="1780985" y="559994"/>
                </a:moveTo>
                <a:cubicBezTo>
                  <a:pt x="1788036" y="560089"/>
                  <a:pt x="1793654" y="565710"/>
                  <a:pt x="1793654" y="572758"/>
                </a:cubicBezTo>
                <a:cubicBezTo>
                  <a:pt x="1793654" y="572758"/>
                  <a:pt x="1793654" y="572853"/>
                  <a:pt x="1793654" y="572853"/>
                </a:cubicBezTo>
                <a:cubicBezTo>
                  <a:pt x="1793559" y="579902"/>
                  <a:pt x="1787845" y="585617"/>
                  <a:pt x="1780797" y="585521"/>
                </a:cubicBezTo>
                <a:cubicBezTo>
                  <a:pt x="1773748" y="585426"/>
                  <a:pt x="1768032" y="579711"/>
                  <a:pt x="1768128" y="572663"/>
                </a:cubicBezTo>
                <a:cubicBezTo>
                  <a:pt x="1768223" y="565614"/>
                  <a:pt x="1773937" y="559898"/>
                  <a:pt x="1780985" y="559994"/>
                </a:cubicBezTo>
                <a:close/>
                <a:moveTo>
                  <a:pt x="1700594" y="559994"/>
                </a:moveTo>
                <a:cubicBezTo>
                  <a:pt x="1707643" y="560089"/>
                  <a:pt x="1713263" y="565710"/>
                  <a:pt x="1713263" y="572758"/>
                </a:cubicBezTo>
                <a:cubicBezTo>
                  <a:pt x="1713263" y="572758"/>
                  <a:pt x="1713263" y="572853"/>
                  <a:pt x="1713263" y="572853"/>
                </a:cubicBezTo>
                <a:cubicBezTo>
                  <a:pt x="1713168" y="579902"/>
                  <a:pt x="1707452" y="585617"/>
                  <a:pt x="1700403" y="585521"/>
                </a:cubicBezTo>
                <a:cubicBezTo>
                  <a:pt x="1693355" y="585426"/>
                  <a:pt x="1687641" y="579711"/>
                  <a:pt x="1687737" y="572663"/>
                </a:cubicBezTo>
                <a:cubicBezTo>
                  <a:pt x="1687832" y="565614"/>
                  <a:pt x="1693546" y="559898"/>
                  <a:pt x="1700594" y="559994"/>
                </a:cubicBezTo>
                <a:close/>
                <a:moveTo>
                  <a:pt x="1620204" y="559994"/>
                </a:moveTo>
                <a:cubicBezTo>
                  <a:pt x="1620204" y="559994"/>
                  <a:pt x="1620300" y="559994"/>
                  <a:pt x="1620300" y="559994"/>
                </a:cubicBezTo>
                <a:cubicBezTo>
                  <a:pt x="1627253" y="560089"/>
                  <a:pt x="1632969" y="565804"/>
                  <a:pt x="1632873" y="572758"/>
                </a:cubicBezTo>
                <a:cubicBezTo>
                  <a:pt x="1632873" y="572758"/>
                  <a:pt x="1632873" y="572853"/>
                  <a:pt x="1632873" y="572853"/>
                </a:cubicBezTo>
                <a:cubicBezTo>
                  <a:pt x="1632778" y="579902"/>
                  <a:pt x="1627062" y="585617"/>
                  <a:pt x="1620014" y="585521"/>
                </a:cubicBezTo>
                <a:cubicBezTo>
                  <a:pt x="1612965" y="585426"/>
                  <a:pt x="1607249" y="579711"/>
                  <a:pt x="1607345" y="572663"/>
                </a:cubicBezTo>
                <a:cubicBezTo>
                  <a:pt x="1607440" y="565614"/>
                  <a:pt x="1613156" y="559898"/>
                  <a:pt x="1620204" y="559994"/>
                </a:cubicBezTo>
                <a:close/>
                <a:moveTo>
                  <a:pt x="1539814" y="559994"/>
                </a:moveTo>
                <a:cubicBezTo>
                  <a:pt x="1546862" y="559994"/>
                  <a:pt x="1552576" y="565710"/>
                  <a:pt x="1552576" y="572758"/>
                </a:cubicBezTo>
                <a:cubicBezTo>
                  <a:pt x="1552576" y="579806"/>
                  <a:pt x="1546862" y="585521"/>
                  <a:pt x="1539814" y="585521"/>
                </a:cubicBezTo>
                <a:cubicBezTo>
                  <a:pt x="1532766" y="585521"/>
                  <a:pt x="1527050" y="579806"/>
                  <a:pt x="1527050" y="572758"/>
                </a:cubicBezTo>
                <a:cubicBezTo>
                  <a:pt x="1527050" y="565710"/>
                  <a:pt x="1532766" y="559994"/>
                  <a:pt x="1539814" y="559994"/>
                </a:cubicBezTo>
                <a:close/>
                <a:moveTo>
                  <a:pt x="1459423" y="559994"/>
                </a:moveTo>
                <a:cubicBezTo>
                  <a:pt x="1466471" y="559994"/>
                  <a:pt x="1472185" y="565710"/>
                  <a:pt x="1472185" y="572758"/>
                </a:cubicBezTo>
                <a:cubicBezTo>
                  <a:pt x="1472185" y="579806"/>
                  <a:pt x="1466471" y="585521"/>
                  <a:pt x="1459423" y="585521"/>
                </a:cubicBezTo>
                <a:cubicBezTo>
                  <a:pt x="1452372" y="585521"/>
                  <a:pt x="1446659" y="579806"/>
                  <a:pt x="1446659" y="572758"/>
                </a:cubicBezTo>
                <a:cubicBezTo>
                  <a:pt x="1446659" y="565710"/>
                  <a:pt x="1452372" y="559994"/>
                  <a:pt x="1459423" y="559994"/>
                </a:cubicBezTo>
                <a:close/>
                <a:moveTo>
                  <a:pt x="1379126" y="559994"/>
                </a:moveTo>
                <a:cubicBezTo>
                  <a:pt x="1386175" y="560089"/>
                  <a:pt x="1391795" y="565710"/>
                  <a:pt x="1391795" y="572758"/>
                </a:cubicBezTo>
                <a:cubicBezTo>
                  <a:pt x="1391795" y="572758"/>
                  <a:pt x="1391795" y="572853"/>
                  <a:pt x="1391795" y="572853"/>
                </a:cubicBezTo>
                <a:cubicBezTo>
                  <a:pt x="1391700" y="579902"/>
                  <a:pt x="1385984" y="585617"/>
                  <a:pt x="1378935" y="585521"/>
                </a:cubicBezTo>
                <a:cubicBezTo>
                  <a:pt x="1371887" y="585426"/>
                  <a:pt x="1366173" y="579711"/>
                  <a:pt x="1366269" y="572663"/>
                </a:cubicBezTo>
                <a:cubicBezTo>
                  <a:pt x="1366364" y="565614"/>
                  <a:pt x="1372078" y="559898"/>
                  <a:pt x="1379126" y="559994"/>
                </a:cubicBezTo>
                <a:close/>
                <a:moveTo>
                  <a:pt x="1298735" y="559994"/>
                </a:moveTo>
                <a:cubicBezTo>
                  <a:pt x="1298735" y="559994"/>
                  <a:pt x="1298831" y="559994"/>
                  <a:pt x="1298831" y="559994"/>
                </a:cubicBezTo>
                <a:cubicBezTo>
                  <a:pt x="1305784" y="560089"/>
                  <a:pt x="1311500" y="565804"/>
                  <a:pt x="1311404" y="572758"/>
                </a:cubicBezTo>
                <a:cubicBezTo>
                  <a:pt x="1311404" y="572758"/>
                  <a:pt x="1311404" y="572853"/>
                  <a:pt x="1311404" y="572853"/>
                </a:cubicBezTo>
                <a:cubicBezTo>
                  <a:pt x="1311309" y="579902"/>
                  <a:pt x="1305593" y="585617"/>
                  <a:pt x="1298545" y="585521"/>
                </a:cubicBezTo>
                <a:cubicBezTo>
                  <a:pt x="1291496" y="585426"/>
                  <a:pt x="1285780" y="579711"/>
                  <a:pt x="1285876" y="572663"/>
                </a:cubicBezTo>
                <a:cubicBezTo>
                  <a:pt x="1285971" y="565614"/>
                  <a:pt x="1291687" y="559898"/>
                  <a:pt x="1298735" y="559994"/>
                </a:cubicBezTo>
                <a:close/>
                <a:moveTo>
                  <a:pt x="1218345" y="559994"/>
                </a:moveTo>
                <a:cubicBezTo>
                  <a:pt x="1225393" y="559994"/>
                  <a:pt x="1231107" y="565710"/>
                  <a:pt x="1231107" y="572758"/>
                </a:cubicBezTo>
                <a:cubicBezTo>
                  <a:pt x="1231107" y="579806"/>
                  <a:pt x="1225393" y="585521"/>
                  <a:pt x="1218345" y="585521"/>
                </a:cubicBezTo>
                <a:cubicBezTo>
                  <a:pt x="1211297" y="585521"/>
                  <a:pt x="1205581" y="579806"/>
                  <a:pt x="1205581" y="572758"/>
                </a:cubicBezTo>
                <a:cubicBezTo>
                  <a:pt x="1205581" y="565710"/>
                  <a:pt x="1211297" y="559994"/>
                  <a:pt x="1218345" y="559994"/>
                </a:cubicBezTo>
                <a:close/>
                <a:moveTo>
                  <a:pt x="1138047" y="559994"/>
                </a:moveTo>
                <a:cubicBezTo>
                  <a:pt x="1145098" y="560089"/>
                  <a:pt x="1150716" y="565710"/>
                  <a:pt x="1150716" y="572758"/>
                </a:cubicBezTo>
                <a:cubicBezTo>
                  <a:pt x="1150716" y="572758"/>
                  <a:pt x="1150716" y="572853"/>
                  <a:pt x="1150716" y="572853"/>
                </a:cubicBezTo>
                <a:cubicBezTo>
                  <a:pt x="1150621" y="579902"/>
                  <a:pt x="1144907" y="585617"/>
                  <a:pt x="1137859" y="585521"/>
                </a:cubicBezTo>
                <a:cubicBezTo>
                  <a:pt x="1130810" y="585426"/>
                  <a:pt x="1125094" y="579711"/>
                  <a:pt x="1125190" y="572663"/>
                </a:cubicBezTo>
                <a:cubicBezTo>
                  <a:pt x="1125285" y="565614"/>
                  <a:pt x="1130999" y="559898"/>
                  <a:pt x="1138047" y="559994"/>
                </a:cubicBezTo>
                <a:close/>
                <a:moveTo>
                  <a:pt x="1057657" y="559994"/>
                </a:moveTo>
                <a:cubicBezTo>
                  <a:pt x="1064706" y="560089"/>
                  <a:pt x="1070326" y="565710"/>
                  <a:pt x="1070326" y="572758"/>
                </a:cubicBezTo>
                <a:cubicBezTo>
                  <a:pt x="1070326" y="572758"/>
                  <a:pt x="1070326" y="572853"/>
                  <a:pt x="1070326" y="572853"/>
                </a:cubicBezTo>
                <a:cubicBezTo>
                  <a:pt x="1070231" y="579902"/>
                  <a:pt x="1064515" y="585617"/>
                  <a:pt x="1057466" y="585521"/>
                </a:cubicBezTo>
                <a:cubicBezTo>
                  <a:pt x="1050418" y="585426"/>
                  <a:pt x="1044704" y="579711"/>
                  <a:pt x="1044800" y="572663"/>
                </a:cubicBezTo>
                <a:cubicBezTo>
                  <a:pt x="1044895" y="565614"/>
                  <a:pt x="1050609" y="559898"/>
                  <a:pt x="1057657" y="559994"/>
                </a:cubicBezTo>
                <a:close/>
                <a:moveTo>
                  <a:pt x="977266" y="559994"/>
                </a:moveTo>
                <a:cubicBezTo>
                  <a:pt x="977266" y="559994"/>
                  <a:pt x="977362" y="559994"/>
                  <a:pt x="977362" y="559994"/>
                </a:cubicBezTo>
                <a:cubicBezTo>
                  <a:pt x="984315" y="560089"/>
                  <a:pt x="990031" y="565804"/>
                  <a:pt x="989935" y="572758"/>
                </a:cubicBezTo>
                <a:cubicBezTo>
                  <a:pt x="989935" y="572758"/>
                  <a:pt x="989935" y="572853"/>
                  <a:pt x="989935" y="572853"/>
                </a:cubicBezTo>
                <a:cubicBezTo>
                  <a:pt x="989840" y="579902"/>
                  <a:pt x="984124" y="585617"/>
                  <a:pt x="977076" y="585521"/>
                </a:cubicBezTo>
                <a:cubicBezTo>
                  <a:pt x="970027" y="585426"/>
                  <a:pt x="964311" y="579711"/>
                  <a:pt x="964407" y="572663"/>
                </a:cubicBezTo>
                <a:cubicBezTo>
                  <a:pt x="964502" y="565614"/>
                  <a:pt x="970218" y="559898"/>
                  <a:pt x="977266" y="559994"/>
                </a:cubicBezTo>
                <a:close/>
                <a:moveTo>
                  <a:pt x="896876" y="559994"/>
                </a:moveTo>
                <a:cubicBezTo>
                  <a:pt x="903924" y="559994"/>
                  <a:pt x="909638" y="565710"/>
                  <a:pt x="909638" y="572758"/>
                </a:cubicBezTo>
                <a:cubicBezTo>
                  <a:pt x="909638" y="579806"/>
                  <a:pt x="903924" y="585521"/>
                  <a:pt x="896876" y="585521"/>
                </a:cubicBezTo>
                <a:cubicBezTo>
                  <a:pt x="889828" y="585521"/>
                  <a:pt x="884112" y="579806"/>
                  <a:pt x="884112" y="572758"/>
                </a:cubicBezTo>
                <a:cubicBezTo>
                  <a:pt x="884112" y="565710"/>
                  <a:pt x="889828" y="559994"/>
                  <a:pt x="896876" y="559994"/>
                </a:cubicBezTo>
                <a:close/>
                <a:moveTo>
                  <a:pt x="816486" y="559994"/>
                </a:moveTo>
                <a:cubicBezTo>
                  <a:pt x="823534" y="559994"/>
                  <a:pt x="829248" y="565710"/>
                  <a:pt x="829248" y="572758"/>
                </a:cubicBezTo>
                <a:cubicBezTo>
                  <a:pt x="829248" y="579806"/>
                  <a:pt x="823534" y="585521"/>
                  <a:pt x="816486" y="585521"/>
                </a:cubicBezTo>
                <a:cubicBezTo>
                  <a:pt x="809435" y="585521"/>
                  <a:pt x="803722" y="579806"/>
                  <a:pt x="803722" y="572758"/>
                </a:cubicBezTo>
                <a:cubicBezTo>
                  <a:pt x="803722" y="565710"/>
                  <a:pt x="809435" y="559994"/>
                  <a:pt x="816486" y="559994"/>
                </a:cubicBezTo>
                <a:close/>
                <a:moveTo>
                  <a:pt x="736188" y="559994"/>
                </a:moveTo>
                <a:cubicBezTo>
                  <a:pt x="743237" y="560089"/>
                  <a:pt x="748857" y="565710"/>
                  <a:pt x="748857" y="572758"/>
                </a:cubicBezTo>
                <a:cubicBezTo>
                  <a:pt x="748857" y="572758"/>
                  <a:pt x="748857" y="572853"/>
                  <a:pt x="748857" y="572853"/>
                </a:cubicBezTo>
                <a:cubicBezTo>
                  <a:pt x="748762" y="579902"/>
                  <a:pt x="743046" y="585617"/>
                  <a:pt x="735997" y="585521"/>
                </a:cubicBezTo>
                <a:cubicBezTo>
                  <a:pt x="728949" y="585426"/>
                  <a:pt x="723235" y="579711"/>
                  <a:pt x="723331" y="572663"/>
                </a:cubicBezTo>
                <a:cubicBezTo>
                  <a:pt x="723426" y="565614"/>
                  <a:pt x="729140" y="559898"/>
                  <a:pt x="736188" y="559994"/>
                </a:cubicBezTo>
                <a:close/>
                <a:moveTo>
                  <a:pt x="655797" y="559994"/>
                </a:moveTo>
                <a:cubicBezTo>
                  <a:pt x="655797" y="559994"/>
                  <a:pt x="655893" y="559994"/>
                  <a:pt x="655893" y="559994"/>
                </a:cubicBezTo>
                <a:cubicBezTo>
                  <a:pt x="662846" y="560089"/>
                  <a:pt x="668562" y="565804"/>
                  <a:pt x="668466" y="572758"/>
                </a:cubicBezTo>
                <a:cubicBezTo>
                  <a:pt x="668466" y="572758"/>
                  <a:pt x="668466" y="572853"/>
                  <a:pt x="668466" y="572853"/>
                </a:cubicBezTo>
                <a:cubicBezTo>
                  <a:pt x="668371" y="579902"/>
                  <a:pt x="662655" y="585617"/>
                  <a:pt x="655607" y="585521"/>
                </a:cubicBezTo>
                <a:cubicBezTo>
                  <a:pt x="648558" y="585426"/>
                  <a:pt x="642842" y="579711"/>
                  <a:pt x="642938" y="572663"/>
                </a:cubicBezTo>
                <a:cubicBezTo>
                  <a:pt x="643033" y="565614"/>
                  <a:pt x="648749" y="559898"/>
                  <a:pt x="655797" y="559994"/>
                </a:cubicBezTo>
                <a:close/>
                <a:moveTo>
                  <a:pt x="575407" y="559994"/>
                </a:moveTo>
                <a:cubicBezTo>
                  <a:pt x="582455" y="559994"/>
                  <a:pt x="588169" y="565710"/>
                  <a:pt x="588169" y="572758"/>
                </a:cubicBezTo>
                <a:cubicBezTo>
                  <a:pt x="588169" y="579806"/>
                  <a:pt x="582455" y="585521"/>
                  <a:pt x="575407" y="585521"/>
                </a:cubicBezTo>
                <a:cubicBezTo>
                  <a:pt x="568359" y="585521"/>
                  <a:pt x="562643" y="579806"/>
                  <a:pt x="562643" y="572758"/>
                </a:cubicBezTo>
                <a:cubicBezTo>
                  <a:pt x="562643" y="565710"/>
                  <a:pt x="568359" y="559994"/>
                  <a:pt x="575407" y="559994"/>
                </a:cubicBezTo>
                <a:close/>
                <a:moveTo>
                  <a:pt x="495110" y="559994"/>
                </a:moveTo>
                <a:cubicBezTo>
                  <a:pt x="502161" y="560089"/>
                  <a:pt x="507779" y="565710"/>
                  <a:pt x="507779" y="572758"/>
                </a:cubicBezTo>
                <a:cubicBezTo>
                  <a:pt x="507779" y="572758"/>
                  <a:pt x="507779" y="572853"/>
                  <a:pt x="507779" y="572853"/>
                </a:cubicBezTo>
                <a:cubicBezTo>
                  <a:pt x="507684" y="579902"/>
                  <a:pt x="501970" y="585617"/>
                  <a:pt x="494922" y="585521"/>
                </a:cubicBezTo>
                <a:cubicBezTo>
                  <a:pt x="487873" y="585426"/>
                  <a:pt x="482157" y="579711"/>
                  <a:pt x="482253" y="572663"/>
                </a:cubicBezTo>
                <a:cubicBezTo>
                  <a:pt x="482348" y="565614"/>
                  <a:pt x="488062" y="559898"/>
                  <a:pt x="495110" y="559994"/>
                </a:cubicBezTo>
                <a:close/>
                <a:moveTo>
                  <a:pt x="414719" y="559994"/>
                </a:moveTo>
                <a:cubicBezTo>
                  <a:pt x="421768" y="560089"/>
                  <a:pt x="427388" y="565710"/>
                  <a:pt x="427388" y="572758"/>
                </a:cubicBezTo>
                <a:cubicBezTo>
                  <a:pt x="427388" y="572758"/>
                  <a:pt x="427388" y="572853"/>
                  <a:pt x="427388" y="572853"/>
                </a:cubicBezTo>
                <a:cubicBezTo>
                  <a:pt x="427293" y="579902"/>
                  <a:pt x="421577" y="585617"/>
                  <a:pt x="414528" y="585521"/>
                </a:cubicBezTo>
                <a:cubicBezTo>
                  <a:pt x="407480" y="585426"/>
                  <a:pt x="401766" y="579711"/>
                  <a:pt x="401862" y="572663"/>
                </a:cubicBezTo>
                <a:cubicBezTo>
                  <a:pt x="401957" y="565614"/>
                  <a:pt x="407671" y="559898"/>
                  <a:pt x="414719" y="559994"/>
                </a:cubicBezTo>
                <a:close/>
                <a:moveTo>
                  <a:pt x="334329" y="559994"/>
                </a:moveTo>
                <a:cubicBezTo>
                  <a:pt x="334329" y="559994"/>
                  <a:pt x="334425" y="559994"/>
                  <a:pt x="334425" y="559994"/>
                </a:cubicBezTo>
                <a:cubicBezTo>
                  <a:pt x="341378" y="560089"/>
                  <a:pt x="347094" y="565804"/>
                  <a:pt x="346998" y="572758"/>
                </a:cubicBezTo>
                <a:cubicBezTo>
                  <a:pt x="346998" y="572758"/>
                  <a:pt x="346998" y="572853"/>
                  <a:pt x="346998" y="572853"/>
                </a:cubicBezTo>
                <a:cubicBezTo>
                  <a:pt x="346903" y="579902"/>
                  <a:pt x="341187" y="585617"/>
                  <a:pt x="334139" y="585521"/>
                </a:cubicBezTo>
                <a:cubicBezTo>
                  <a:pt x="327090" y="585426"/>
                  <a:pt x="321374" y="579711"/>
                  <a:pt x="321470" y="572663"/>
                </a:cubicBezTo>
                <a:cubicBezTo>
                  <a:pt x="321565" y="565614"/>
                  <a:pt x="327281" y="559898"/>
                  <a:pt x="334329" y="559994"/>
                </a:cubicBezTo>
                <a:close/>
                <a:moveTo>
                  <a:pt x="253939" y="559994"/>
                </a:moveTo>
                <a:cubicBezTo>
                  <a:pt x="260987" y="559994"/>
                  <a:pt x="266701" y="565710"/>
                  <a:pt x="266701" y="572758"/>
                </a:cubicBezTo>
                <a:cubicBezTo>
                  <a:pt x="266701" y="579806"/>
                  <a:pt x="260987" y="585521"/>
                  <a:pt x="253939" y="585521"/>
                </a:cubicBezTo>
                <a:cubicBezTo>
                  <a:pt x="246891" y="585521"/>
                  <a:pt x="241175" y="579806"/>
                  <a:pt x="241175" y="572758"/>
                </a:cubicBezTo>
                <a:cubicBezTo>
                  <a:pt x="241175" y="565710"/>
                  <a:pt x="246891" y="559994"/>
                  <a:pt x="253939" y="559994"/>
                </a:cubicBezTo>
                <a:close/>
                <a:moveTo>
                  <a:pt x="173548" y="559994"/>
                </a:moveTo>
                <a:cubicBezTo>
                  <a:pt x="180596" y="559994"/>
                  <a:pt x="186310" y="565710"/>
                  <a:pt x="186310" y="572758"/>
                </a:cubicBezTo>
                <a:cubicBezTo>
                  <a:pt x="186310" y="579806"/>
                  <a:pt x="180596" y="585521"/>
                  <a:pt x="173548" y="585521"/>
                </a:cubicBezTo>
                <a:cubicBezTo>
                  <a:pt x="166497" y="585521"/>
                  <a:pt x="160784" y="579806"/>
                  <a:pt x="160784" y="572758"/>
                </a:cubicBezTo>
                <a:cubicBezTo>
                  <a:pt x="160784" y="565710"/>
                  <a:pt x="166497" y="559994"/>
                  <a:pt x="173548" y="559994"/>
                </a:cubicBezTo>
                <a:close/>
                <a:moveTo>
                  <a:pt x="2091310" y="487033"/>
                </a:moveTo>
                <a:cubicBezTo>
                  <a:pt x="2095596" y="493033"/>
                  <a:pt x="2099884" y="499128"/>
                  <a:pt x="2104074" y="505224"/>
                </a:cubicBezTo>
                <a:cubicBezTo>
                  <a:pt x="2103502" y="505320"/>
                  <a:pt x="2102930" y="505320"/>
                  <a:pt x="2102361" y="505224"/>
                </a:cubicBezTo>
                <a:cubicBezTo>
                  <a:pt x="2095501" y="505224"/>
                  <a:pt x="2089882" y="499700"/>
                  <a:pt x="2089692" y="492843"/>
                </a:cubicBezTo>
                <a:cubicBezTo>
                  <a:pt x="2089787" y="490842"/>
                  <a:pt x="2090264" y="488842"/>
                  <a:pt x="2091310" y="487033"/>
                </a:cubicBezTo>
                <a:close/>
                <a:moveTo>
                  <a:pt x="185073" y="486747"/>
                </a:moveTo>
                <a:cubicBezTo>
                  <a:pt x="186119" y="488556"/>
                  <a:pt x="186596" y="490557"/>
                  <a:pt x="186691" y="492557"/>
                </a:cubicBezTo>
                <a:cubicBezTo>
                  <a:pt x="186501" y="499510"/>
                  <a:pt x="180880" y="505035"/>
                  <a:pt x="173927" y="504940"/>
                </a:cubicBezTo>
                <a:cubicBezTo>
                  <a:pt x="173357" y="504940"/>
                  <a:pt x="172881" y="504940"/>
                  <a:pt x="172309" y="504940"/>
                </a:cubicBezTo>
                <a:cubicBezTo>
                  <a:pt x="176499" y="498844"/>
                  <a:pt x="180785" y="492747"/>
                  <a:pt x="185073" y="486747"/>
                </a:cubicBezTo>
                <a:close/>
                <a:moveTo>
                  <a:pt x="2025064" y="481012"/>
                </a:moveTo>
                <a:cubicBezTo>
                  <a:pt x="2032061" y="481012"/>
                  <a:pt x="2037733" y="486684"/>
                  <a:pt x="2037733" y="493680"/>
                </a:cubicBezTo>
                <a:cubicBezTo>
                  <a:pt x="2037733" y="500677"/>
                  <a:pt x="2032061" y="506349"/>
                  <a:pt x="2025064" y="506349"/>
                </a:cubicBezTo>
                <a:cubicBezTo>
                  <a:pt x="2018068" y="506349"/>
                  <a:pt x="2012396" y="500677"/>
                  <a:pt x="2012396" y="493680"/>
                </a:cubicBezTo>
                <a:cubicBezTo>
                  <a:pt x="2012396" y="486684"/>
                  <a:pt x="2018068" y="481012"/>
                  <a:pt x="2025064" y="481012"/>
                </a:cubicBezTo>
                <a:close/>
                <a:moveTo>
                  <a:pt x="1944673" y="481012"/>
                </a:moveTo>
                <a:cubicBezTo>
                  <a:pt x="1951670" y="481012"/>
                  <a:pt x="1957342" y="486684"/>
                  <a:pt x="1957342" y="493680"/>
                </a:cubicBezTo>
                <a:cubicBezTo>
                  <a:pt x="1957342" y="500677"/>
                  <a:pt x="1951670" y="506349"/>
                  <a:pt x="1944673" y="506349"/>
                </a:cubicBezTo>
                <a:cubicBezTo>
                  <a:pt x="1937677" y="506349"/>
                  <a:pt x="1932005" y="500677"/>
                  <a:pt x="1932005" y="493680"/>
                </a:cubicBezTo>
                <a:cubicBezTo>
                  <a:pt x="1932005" y="486684"/>
                  <a:pt x="1937677" y="481012"/>
                  <a:pt x="1944673" y="481012"/>
                </a:cubicBezTo>
                <a:close/>
                <a:moveTo>
                  <a:pt x="1864377" y="481012"/>
                </a:moveTo>
                <a:cubicBezTo>
                  <a:pt x="1871374" y="481012"/>
                  <a:pt x="1877045" y="486684"/>
                  <a:pt x="1877045" y="493680"/>
                </a:cubicBezTo>
                <a:cubicBezTo>
                  <a:pt x="1877045" y="500677"/>
                  <a:pt x="1871374" y="506349"/>
                  <a:pt x="1864377" y="506349"/>
                </a:cubicBezTo>
                <a:cubicBezTo>
                  <a:pt x="1857381" y="506349"/>
                  <a:pt x="1851709" y="500677"/>
                  <a:pt x="1851709" y="493680"/>
                </a:cubicBezTo>
                <a:cubicBezTo>
                  <a:pt x="1851709" y="486684"/>
                  <a:pt x="1857381" y="481012"/>
                  <a:pt x="1864377" y="481012"/>
                </a:cubicBezTo>
                <a:close/>
                <a:moveTo>
                  <a:pt x="1783986" y="481012"/>
                </a:moveTo>
                <a:cubicBezTo>
                  <a:pt x="1790983" y="481012"/>
                  <a:pt x="1796654" y="486684"/>
                  <a:pt x="1796654" y="493680"/>
                </a:cubicBezTo>
                <a:cubicBezTo>
                  <a:pt x="1796654" y="500677"/>
                  <a:pt x="1790983" y="506349"/>
                  <a:pt x="1783986" y="506349"/>
                </a:cubicBezTo>
                <a:cubicBezTo>
                  <a:pt x="1776990" y="506349"/>
                  <a:pt x="1771318" y="500677"/>
                  <a:pt x="1771318" y="493680"/>
                </a:cubicBezTo>
                <a:cubicBezTo>
                  <a:pt x="1771318" y="486684"/>
                  <a:pt x="1776990" y="481012"/>
                  <a:pt x="1783986" y="481012"/>
                </a:cubicBezTo>
                <a:close/>
                <a:moveTo>
                  <a:pt x="1703595" y="481012"/>
                </a:moveTo>
                <a:cubicBezTo>
                  <a:pt x="1710592" y="481012"/>
                  <a:pt x="1716264" y="486684"/>
                  <a:pt x="1716264" y="493680"/>
                </a:cubicBezTo>
                <a:cubicBezTo>
                  <a:pt x="1716264" y="500677"/>
                  <a:pt x="1710592" y="506349"/>
                  <a:pt x="1703595" y="506349"/>
                </a:cubicBezTo>
                <a:cubicBezTo>
                  <a:pt x="1696599" y="506349"/>
                  <a:pt x="1690927" y="500677"/>
                  <a:pt x="1690927" y="493680"/>
                </a:cubicBezTo>
                <a:cubicBezTo>
                  <a:pt x="1690927" y="486684"/>
                  <a:pt x="1696599" y="481012"/>
                  <a:pt x="1703595" y="481012"/>
                </a:cubicBezTo>
                <a:close/>
                <a:moveTo>
                  <a:pt x="1623204" y="481012"/>
                </a:moveTo>
                <a:cubicBezTo>
                  <a:pt x="1630201" y="481012"/>
                  <a:pt x="1635873" y="486684"/>
                  <a:pt x="1635873" y="493680"/>
                </a:cubicBezTo>
                <a:cubicBezTo>
                  <a:pt x="1635873" y="500677"/>
                  <a:pt x="1630201" y="506349"/>
                  <a:pt x="1623204" y="506349"/>
                </a:cubicBezTo>
                <a:cubicBezTo>
                  <a:pt x="1616208" y="506349"/>
                  <a:pt x="1610536" y="500677"/>
                  <a:pt x="1610536" y="493680"/>
                </a:cubicBezTo>
                <a:cubicBezTo>
                  <a:pt x="1610536" y="486684"/>
                  <a:pt x="1616208" y="481012"/>
                  <a:pt x="1623204" y="481012"/>
                </a:cubicBezTo>
                <a:close/>
                <a:moveTo>
                  <a:pt x="1542909" y="481012"/>
                </a:moveTo>
                <a:cubicBezTo>
                  <a:pt x="1549906" y="481012"/>
                  <a:pt x="1555577" y="486684"/>
                  <a:pt x="1555577" y="493680"/>
                </a:cubicBezTo>
                <a:cubicBezTo>
                  <a:pt x="1555577" y="500677"/>
                  <a:pt x="1549906" y="506349"/>
                  <a:pt x="1542909" y="506349"/>
                </a:cubicBezTo>
                <a:cubicBezTo>
                  <a:pt x="1535913" y="506349"/>
                  <a:pt x="1530241" y="500677"/>
                  <a:pt x="1530241" y="493680"/>
                </a:cubicBezTo>
                <a:cubicBezTo>
                  <a:pt x="1530241" y="486684"/>
                  <a:pt x="1535913" y="481012"/>
                  <a:pt x="1542909" y="481012"/>
                </a:cubicBezTo>
                <a:close/>
                <a:moveTo>
                  <a:pt x="1462518" y="481012"/>
                </a:moveTo>
                <a:cubicBezTo>
                  <a:pt x="1469515" y="481012"/>
                  <a:pt x="1475186" y="486684"/>
                  <a:pt x="1475186" y="493680"/>
                </a:cubicBezTo>
                <a:cubicBezTo>
                  <a:pt x="1475186" y="500677"/>
                  <a:pt x="1469515" y="506349"/>
                  <a:pt x="1462518" y="506349"/>
                </a:cubicBezTo>
                <a:cubicBezTo>
                  <a:pt x="1455522" y="506349"/>
                  <a:pt x="1449850" y="500677"/>
                  <a:pt x="1449850" y="493680"/>
                </a:cubicBezTo>
                <a:cubicBezTo>
                  <a:pt x="1449850" y="486684"/>
                  <a:pt x="1455522" y="481012"/>
                  <a:pt x="1462518" y="481012"/>
                </a:cubicBezTo>
                <a:close/>
                <a:moveTo>
                  <a:pt x="1382127" y="481012"/>
                </a:moveTo>
                <a:cubicBezTo>
                  <a:pt x="1389124" y="481012"/>
                  <a:pt x="1394796" y="486684"/>
                  <a:pt x="1394796" y="493680"/>
                </a:cubicBezTo>
                <a:cubicBezTo>
                  <a:pt x="1394796" y="500677"/>
                  <a:pt x="1389124" y="506349"/>
                  <a:pt x="1382127" y="506349"/>
                </a:cubicBezTo>
                <a:cubicBezTo>
                  <a:pt x="1375131" y="506349"/>
                  <a:pt x="1369459" y="500677"/>
                  <a:pt x="1369459" y="493680"/>
                </a:cubicBezTo>
                <a:cubicBezTo>
                  <a:pt x="1369459" y="486684"/>
                  <a:pt x="1375131" y="481012"/>
                  <a:pt x="1382127" y="481012"/>
                </a:cubicBezTo>
                <a:close/>
                <a:moveTo>
                  <a:pt x="1301736" y="481012"/>
                </a:moveTo>
                <a:cubicBezTo>
                  <a:pt x="1308733" y="481012"/>
                  <a:pt x="1314405" y="486684"/>
                  <a:pt x="1314405" y="493680"/>
                </a:cubicBezTo>
                <a:cubicBezTo>
                  <a:pt x="1314405" y="500677"/>
                  <a:pt x="1308733" y="506349"/>
                  <a:pt x="1301736" y="506349"/>
                </a:cubicBezTo>
                <a:cubicBezTo>
                  <a:pt x="1294740" y="506349"/>
                  <a:pt x="1289068" y="500677"/>
                  <a:pt x="1289068" y="493680"/>
                </a:cubicBezTo>
                <a:cubicBezTo>
                  <a:pt x="1289068" y="486684"/>
                  <a:pt x="1294740" y="481012"/>
                  <a:pt x="1301736" y="481012"/>
                </a:cubicBezTo>
                <a:close/>
                <a:moveTo>
                  <a:pt x="1221440" y="481012"/>
                </a:moveTo>
                <a:cubicBezTo>
                  <a:pt x="1228437" y="481012"/>
                  <a:pt x="1234108" y="486684"/>
                  <a:pt x="1234108" y="493680"/>
                </a:cubicBezTo>
                <a:cubicBezTo>
                  <a:pt x="1234108" y="500677"/>
                  <a:pt x="1228437" y="506349"/>
                  <a:pt x="1221440" y="506349"/>
                </a:cubicBezTo>
                <a:cubicBezTo>
                  <a:pt x="1214444" y="506349"/>
                  <a:pt x="1208772" y="500677"/>
                  <a:pt x="1208772" y="493680"/>
                </a:cubicBezTo>
                <a:cubicBezTo>
                  <a:pt x="1208772" y="486684"/>
                  <a:pt x="1214444" y="481012"/>
                  <a:pt x="1221440" y="481012"/>
                </a:cubicBezTo>
                <a:close/>
                <a:moveTo>
                  <a:pt x="1141049" y="481012"/>
                </a:moveTo>
                <a:cubicBezTo>
                  <a:pt x="1148046" y="481012"/>
                  <a:pt x="1153718" y="486684"/>
                  <a:pt x="1153718" y="493680"/>
                </a:cubicBezTo>
                <a:cubicBezTo>
                  <a:pt x="1153718" y="500677"/>
                  <a:pt x="1148046" y="506349"/>
                  <a:pt x="1141049" y="506349"/>
                </a:cubicBezTo>
                <a:cubicBezTo>
                  <a:pt x="1134053" y="506349"/>
                  <a:pt x="1128381" y="500677"/>
                  <a:pt x="1128381" y="493680"/>
                </a:cubicBezTo>
                <a:cubicBezTo>
                  <a:pt x="1128381" y="486684"/>
                  <a:pt x="1134053" y="481012"/>
                  <a:pt x="1141049" y="481012"/>
                </a:cubicBezTo>
                <a:close/>
                <a:moveTo>
                  <a:pt x="1060658" y="481012"/>
                </a:moveTo>
                <a:cubicBezTo>
                  <a:pt x="1067655" y="481012"/>
                  <a:pt x="1073326" y="486684"/>
                  <a:pt x="1073326" y="493680"/>
                </a:cubicBezTo>
                <a:cubicBezTo>
                  <a:pt x="1073326" y="500677"/>
                  <a:pt x="1067655" y="506349"/>
                  <a:pt x="1060658" y="506349"/>
                </a:cubicBezTo>
                <a:cubicBezTo>
                  <a:pt x="1053662" y="506349"/>
                  <a:pt x="1047990" y="500677"/>
                  <a:pt x="1047990" y="493680"/>
                </a:cubicBezTo>
                <a:cubicBezTo>
                  <a:pt x="1047990" y="486684"/>
                  <a:pt x="1053662" y="481012"/>
                  <a:pt x="1060658" y="481012"/>
                </a:cubicBezTo>
                <a:close/>
                <a:moveTo>
                  <a:pt x="980267" y="481012"/>
                </a:moveTo>
                <a:cubicBezTo>
                  <a:pt x="987264" y="481012"/>
                  <a:pt x="992936" y="486684"/>
                  <a:pt x="992936" y="493680"/>
                </a:cubicBezTo>
                <a:cubicBezTo>
                  <a:pt x="992936" y="500677"/>
                  <a:pt x="987264" y="506349"/>
                  <a:pt x="980267" y="506349"/>
                </a:cubicBezTo>
                <a:cubicBezTo>
                  <a:pt x="973271" y="506349"/>
                  <a:pt x="967599" y="500677"/>
                  <a:pt x="967599" y="493680"/>
                </a:cubicBezTo>
                <a:cubicBezTo>
                  <a:pt x="967599" y="486684"/>
                  <a:pt x="973271" y="481012"/>
                  <a:pt x="980267" y="481012"/>
                </a:cubicBezTo>
                <a:close/>
                <a:moveTo>
                  <a:pt x="899971" y="481012"/>
                </a:moveTo>
                <a:cubicBezTo>
                  <a:pt x="906968" y="481012"/>
                  <a:pt x="912640" y="486684"/>
                  <a:pt x="912640" y="493680"/>
                </a:cubicBezTo>
                <a:cubicBezTo>
                  <a:pt x="912640" y="500677"/>
                  <a:pt x="906968" y="506349"/>
                  <a:pt x="899971" y="506349"/>
                </a:cubicBezTo>
                <a:cubicBezTo>
                  <a:pt x="892975" y="506349"/>
                  <a:pt x="887303" y="500677"/>
                  <a:pt x="887303" y="493680"/>
                </a:cubicBezTo>
                <a:cubicBezTo>
                  <a:pt x="887303" y="486684"/>
                  <a:pt x="892975" y="481012"/>
                  <a:pt x="899971" y="481012"/>
                </a:cubicBezTo>
                <a:close/>
                <a:moveTo>
                  <a:pt x="819580" y="481012"/>
                </a:moveTo>
                <a:cubicBezTo>
                  <a:pt x="826577" y="481012"/>
                  <a:pt x="832249" y="486684"/>
                  <a:pt x="832249" y="493680"/>
                </a:cubicBezTo>
                <a:cubicBezTo>
                  <a:pt x="832249" y="500677"/>
                  <a:pt x="826577" y="506349"/>
                  <a:pt x="819580" y="506349"/>
                </a:cubicBezTo>
                <a:cubicBezTo>
                  <a:pt x="812584" y="506349"/>
                  <a:pt x="806912" y="500677"/>
                  <a:pt x="806912" y="493680"/>
                </a:cubicBezTo>
                <a:cubicBezTo>
                  <a:pt x="806912" y="486684"/>
                  <a:pt x="812584" y="481012"/>
                  <a:pt x="819580" y="481012"/>
                </a:cubicBezTo>
                <a:close/>
                <a:moveTo>
                  <a:pt x="739189" y="481012"/>
                </a:moveTo>
                <a:cubicBezTo>
                  <a:pt x="746186" y="481012"/>
                  <a:pt x="751857" y="486684"/>
                  <a:pt x="751857" y="493680"/>
                </a:cubicBezTo>
                <a:cubicBezTo>
                  <a:pt x="751857" y="500677"/>
                  <a:pt x="746186" y="506349"/>
                  <a:pt x="739189" y="506349"/>
                </a:cubicBezTo>
                <a:cubicBezTo>
                  <a:pt x="732193" y="506349"/>
                  <a:pt x="726521" y="500677"/>
                  <a:pt x="726521" y="493680"/>
                </a:cubicBezTo>
                <a:cubicBezTo>
                  <a:pt x="726521" y="486684"/>
                  <a:pt x="732193" y="481012"/>
                  <a:pt x="739189" y="481012"/>
                </a:cubicBezTo>
                <a:close/>
                <a:moveTo>
                  <a:pt x="658798" y="481012"/>
                </a:moveTo>
                <a:cubicBezTo>
                  <a:pt x="665795" y="481012"/>
                  <a:pt x="671467" y="486684"/>
                  <a:pt x="671467" y="493680"/>
                </a:cubicBezTo>
                <a:cubicBezTo>
                  <a:pt x="671467" y="500677"/>
                  <a:pt x="665795" y="506349"/>
                  <a:pt x="658798" y="506349"/>
                </a:cubicBezTo>
                <a:cubicBezTo>
                  <a:pt x="651802" y="506349"/>
                  <a:pt x="646130" y="500677"/>
                  <a:pt x="646130" y="493680"/>
                </a:cubicBezTo>
                <a:cubicBezTo>
                  <a:pt x="646130" y="486684"/>
                  <a:pt x="651802" y="481012"/>
                  <a:pt x="658798" y="481012"/>
                </a:cubicBezTo>
                <a:close/>
                <a:moveTo>
                  <a:pt x="578502" y="481012"/>
                </a:moveTo>
                <a:cubicBezTo>
                  <a:pt x="585499" y="481012"/>
                  <a:pt x="591170" y="486684"/>
                  <a:pt x="591170" y="493680"/>
                </a:cubicBezTo>
                <a:cubicBezTo>
                  <a:pt x="591170" y="500677"/>
                  <a:pt x="585499" y="506349"/>
                  <a:pt x="578502" y="506349"/>
                </a:cubicBezTo>
                <a:cubicBezTo>
                  <a:pt x="571506" y="506349"/>
                  <a:pt x="565834" y="500677"/>
                  <a:pt x="565834" y="493680"/>
                </a:cubicBezTo>
                <a:cubicBezTo>
                  <a:pt x="565834" y="486684"/>
                  <a:pt x="571506" y="481012"/>
                  <a:pt x="578502" y="481012"/>
                </a:cubicBezTo>
                <a:close/>
                <a:moveTo>
                  <a:pt x="498111" y="481012"/>
                </a:moveTo>
                <a:cubicBezTo>
                  <a:pt x="505108" y="481012"/>
                  <a:pt x="510780" y="486684"/>
                  <a:pt x="510780" y="493680"/>
                </a:cubicBezTo>
                <a:cubicBezTo>
                  <a:pt x="510780" y="500677"/>
                  <a:pt x="505108" y="506349"/>
                  <a:pt x="498111" y="506349"/>
                </a:cubicBezTo>
                <a:cubicBezTo>
                  <a:pt x="491115" y="506349"/>
                  <a:pt x="485443" y="500677"/>
                  <a:pt x="485443" y="493680"/>
                </a:cubicBezTo>
                <a:cubicBezTo>
                  <a:pt x="485443" y="486684"/>
                  <a:pt x="491115" y="481012"/>
                  <a:pt x="498111" y="481012"/>
                </a:cubicBezTo>
                <a:close/>
                <a:moveTo>
                  <a:pt x="417720" y="481012"/>
                </a:moveTo>
                <a:cubicBezTo>
                  <a:pt x="424717" y="481012"/>
                  <a:pt x="430388" y="486684"/>
                  <a:pt x="430388" y="493680"/>
                </a:cubicBezTo>
                <a:cubicBezTo>
                  <a:pt x="430388" y="500677"/>
                  <a:pt x="424717" y="506349"/>
                  <a:pt x="417720" y="506349"/>
                </a:cubicBezTo>
                <a:cubicBezTo>
                  <a:pt x="410724" y="506349"/>
                  <a:pt x="405052" y="500677"/>
                  <a:pt x="405052" y="493680"/>
                </a:cubicBezTo>
                <a:cubicBezTo>
                  <a:pt x="405052" y="486684"/>
                  <a:pt x="410724" y="481012"/>
                  <a:pt x="417720" y="481012"/>
                </a:cubicBezTo>
                <a:close/>
                <a:moveTo>
                  <a:pt x="337329" y="481012"/>
                </a:moveTo>
                <a:cubicBezTo>
                  <a:pt x="344326" y="481012"/>
                  <a:pt x="349997" y="486684"/>
                  <a:pt x="349997" y="493680"/>
                </a:cubicBezTo>
                <a:cubicBezTo>
                  <a:pt x="349997" y="500677"/>
                  <a:pt x="344326" y="506349"/>
                  <a:pt x="337329" y="506349"/>
                </a:cubicBezTo>
                <a:cubicBezTo>
                  <a:pt x="330333" y="506349"/>
                  <a:pt x="324661" y="500677"/>
                  <a:pt x="324661" y="493680"/>
                </a:cubicBezTo>
                <a:cubicBezTo>
                  <a:pt x="324661" y="486684"/>
                  <a:pt x="330333" y="481012"/>
                  <a:pt x="337329" y="481012"/>
                </a:cubicBezTo>
                <a:close/>
                <a:moveTo>
                  <a:pt x="257034" y="481012"/>
                </a:moveTo>
                <a:cubicBezTo>
                  <a:pt x="264031" y="481012"/>
                  <a:pt x="269702" y="486684"/>
                  <a:pt x="269702" y="493680"/>
                </a:cubicBezTo>
                <a:cubicBezTo>
                  <a:pt x="269702" y="500677"/>
                  <a:pt x="264031" y="506349"/>
                  <a:pt x="257034" y="506349"/>
                </a:cubicBezTo>
                <a:cubicBezTo>
                  <a:pt x="250038" y="506349"/>
                  <a:pt x="244366" y="500677"/>
                  <a:pt x="244366" y="493680"/>
                </a:cubicBezTo>
                <a:cubicBezTo>
                  <a:pt x="244366" y="486684"/>
                  <a:pt x="250038" y="481012"/>
                  <a:pt x="257034" y="481012"/>
                </a:cubicBezTo>
                <a:close/>
                <a:moveTo>
                  <a:pt x="1941672" y="399688"/>
                </a:moveTo>
                <a:cubicBezTo>
                  <a:pt x="1948626" y="399688"/>
                  <a:pt x="1954341" y="405403"/>
                  <a:pt x="1954341" y="412356"/>
                </a:cubicBezTo>
                <a:cubicBezTo>
                  <a:pt x="1954341" y="412451"/>
                  <a:pt x="1954341" y="412451"/>
                  <a:pt x="1954341" y="412546"/>
                </a:cubicBezTo>
                <a:cubicBezTo>
                  <a:pt x="1954246" y="419595"/>
                  <a:pt x="1948530" y="425309"/>
                  <a:pt x="1941482" y="425215"/>
                </a:cubicBezTo>
                <a:cubicBezTo>
                  <a:pt x="1934433" y="425120"/>
                  <a:pt x="1928717" y="419404"/>
                  <a:pt x="1928813" y="412356"/>
                </a:cubicBezTo>
                <a:cubicBezTo>
                  <a:pt x="1928908" y="405307"/>
                  <a:pt x="1934624" y="399592"/>
                  <a:pt x="1941672" y="399688"/>
                </a:cubicBezTo>
                <a:close/>
                <a:moveTo>
                  <a:pt x="1861282" y="399688"/>
                </a:moveTo>
                <a:cubicBezTo>
                  <a:pt x="1868330" y="399688"/>
                  <a:pt x="1873949" y="405307"/>
                  <a:pt x="1874044" y="412355"/>
                </a:cubicBezTo>
                <a:cubicBezTo>
                  <a:pt x="1874044" y="412355"/>
                  <a:pt x="1874044" y="412451"/>
                  <a:pt x="1874044" y="412451"/>
                </a:cubicBezTo>
                <a:cubicBezTo>
                  <a:pt x="1874044" y="419499"/>
                  <a:pt x="1868330" y="425215"/>
                  <a:pt x="1861282" y="425215"/>
                </a:cubicBezTo>
                <a:cubicBezTo>
                  <a:pt x="1854234" y="425215"/>
                  <a:pt x="1848518" y="419499"/>
                  <a:pt x="1848518" y="412451"/>
                </a:cubicBezTo>
                <a:cubicBezTo>
                  <a:pt x="1848518" y="405402"/>
                  <a:pt x="1854234" y="399688"/>
                  <a:pt x="1861282" y="399688"/>
                </a:cubicBezTo>
                <a:close/>
                <a:moveTo>
                  <a:pt x="1780985" y="399688"/>
                </a:moveTo>
                <a:cubicBezTo>
                  <a:pt x="1787941" y="399783"/>
                  <a:pt x="1793559" y="405403"/>
                  <a:pt x="1793654" y="412356"/>
                </a:cubicBezTo>
                <a:cubicBezTo>
                  <a:pt x="1793654" y="412451"/>
                  <a:pt x="1793654" y="412451"/>
                  <a:pt x="1793654" y="412546"/>
                </a:cubicBezTo>
                <a:cubicBezTo>
                  <a:pt x="1793559" y="419595"/>
                  <a:pt x="1787845" y="425309"/>
                  <a:pt x="1780797" y="425215"/>
                </a:cubicBezTo>
                <a:cubicBezTo>
                  <a:pt x="1773748" y="425120"/>
                  <a:pt x="1768032" y="419404"/>
                  <a:pt x="1768128" y="412356"/>
                </a:cubicBezTo>
                <a:cubicBezTo>
                  <a:pt x="1768223" y="405307"/>
                  <a:pt x="1773937" y="399592"/>
                  <a:pt x="1780985" y="399688"/>
                </a:cubicBezTo>
                <a:close/>
                <a:moveTo>
                  <a:pt x="1700594" y="399688"/>
                </a:moveTo>
                <a:cubicBezTo>
                  <a:pt x="1707547" y="399783"/>
                  <a:pt x="1713168" y="405403"/>
                  <a:pt x="1713263" y="412356"/>
                </a:cubicBezTo>
                <a:cubicBezTo>
                  <a:pt x="1713263" y="412451"/>
                  <a:pt x="1713263" y="412451"/>
                  <a:pt x="1713263" y="412546"/>
                </a:cubicBezTo>
                <a:cubicBezTo>
                  <a:pt x="1713168" y="419595"/>
                  <a:pt x="1707452" y="425309"/>
                  <a:pt x="1700403" y="425215"/>
                </a:cubicBezTo>
                <a:cubicBezTo>
                  <a:pt x="1693355" y="425120"/>
                  <a:pt x="1687641" y="419404"/>
                  <a:pt x="1687737" y="412356"/>
                </a:cubicBezTo>
                <a:cubicBezTo>
                  <a:pt x="1687832" y="405307"/>
                  <a:pt x="1693546" y="399592"/>
                  <a:pt x="1700594" y="399688"/>
                </a:cubicBezTo>
                <a:close/>
                <a:moveTo>
                  <a:pt x="1620204" y="399688"/>
                </a:moveTo>
                <a:cubicBezTo>
                  <a:pt x="1627158" y="399688"/>
                  <a:pt x="1632873" y="405403"/>
                  <a:pt x="1632873" y="412356"/>
                </a:cubicBezTo>
                <a:cubicBezTo>
                  <a:pt x="1632873" y="412451"/>
                  <a:pt x="1632873" y="412451"/>
                  <a:pt x="1632873" y="412546"/>
                </a:cubicBezTo>
                <a:cubicBezTo>
                  <a:pt x="1632778" y="419595"/>
                  <a:pt x="1627062" y="425309"/>
                  <a:pt x="1620014" y="425215"/>
                </a:cubicBezTo>
                <a:cubicBezTo>
                  <a:pt x="1612965" y="425120"/>
                  <a:pt x="1607249" y="419404"/>
                  <a:pt x="1607345" y="412356"/>
                </a:cubicBezTo>
                <a:cubicBezTo>
                  <a:pt x="1607440" y="405307"/>
                  <a:pt x="1613156" y="399592"/>
                  <a:pt x="1620204" y="399688"/>
                </a:cubicBezTo>
                <a:close/>
                <a:moveTo>
                  <a:pt x="1539814" y="399688"/>
                </a:moveTo>
                <a:cubicBezTo>
                  <a:pt x="1546862" y="399688"/>
                  <a:pt x="1552481" y="405307"/>
                  <a:pt x="1552576" y="412355"/>
                </a:cubicBezTo>
                <a:cubicBezTo>
                  <a:pt x="1552576" y="412355"/>
                  <a:pt x="1552576" y="412451"/>
                  <a:pt x="1552576" y="412451"/>
                </a:cubicBezTo>
                <a:cubicBezTo>
                  <a:pt x="1552576" y="419499"/>
                  <a:pt x="1546862" y="425215"/>
                  <a:pt x="1539814" y="425215"/>
                </a:cubicBezTo>
                <a:cubicBezTo>
                  <a:pt x="1532766" y="425215"/>
                  <a:pt x="1527050" y="419499"/>
                  <a:pt x="1527050" y="412451"/>
                </a:cubicBezTo>
                <a:cubicBezTo>
                  <a:pt x="1527050" y="405402"/>
                  <a:pt x="1532766" y="399688"/>
                  <a:pt x="1539814" y="399688"/>
                </a:cubicBezTo>
                <a:close/>
                <a:moveTo>
                  <a:pt x="1459423" y="399688"/>
                </a:moveTo>
                <a:cubicBezTo>
                  <a:pt x="1466471" y="399688"/>
                  <a:pt x="1472090" y="405307"/>
                  <a:pt x="1472185" y="412355"/>
                </a:cubicBezTo>
                <a:cubicBezTo>
                  <a:pt x="1472185" y="412355"/>
                  <a:pt x="1472185" y="412451"/>
                  <a:pt x="1472185" y="412451"/>
                </a:cubicBezTo>
                <a:cubicBezTo>
                  <a:pt x="1472185" y="419499"/>
                  <a:pt x="1466471" y="425215"/>
                  <a:pt x="1459423" y="425215"/>
                </a:cubicBezTo>
                <a:cubicBezTo>
                  <a:pt x="1452372" y="425215"/>
                  <a:pt x="1446659" y="419499"/>
                  <a:pt x="1446659" y="412451"/>
                </a:cubicBezTo>
                <a:cubicBezTo>
                  <a:pt x="1446659" y="405402"/>
                  <a:pt x="1452372" y="399688"/>
                  <a:pt x="1459423" y="399688"/>
                </a:cubicBezTo>
                <a:close/>
                <a:moveTo>
                  <a:pt x="1379126" y="399688"/>
                </a:moveTo>
                <a:cubicBezTo>
                  <a:pt x="1386079" y="399783"/>
                  <a:pt x="1391700" y="405403"/>
                  <a:pt x="1391795" y="412356"/>
                </a:cubicBezTo>
                <a:cubicBezTo>
                  <a:pt x="1391795" y="412451"/>
                  <a:pt x="1391795" y="412451"/>
                  <a:pt x="1391795" y="412546"/>
                </a:cubicBezTo>
                <a:cubicBezTo>
                  <a:pt x="1391700" y="419595"/>
                  <a:pt x="1385984" y="425309"/>
                  <a:pt x="1378935" y="425215"/>
                </a:cubicBezTo>
                <a:cubicBezTo>
                  <a:pt x="1371887" y="425120"/>
                  <a:pt x="1366173" y="419404"/>
                  <a:pt x="1366269" y="412356"/>
                </a:cubicBezTo>
                <a:cubicBezTo>
                  <a:pt x="1366364" y="405307"/>
                  <a:pt x="1372078" y="399592"/>
                  <a:pt x="1379126" y="399688"/>
                </a:cubicBezTo>
                <a:close/>
                <a:moveTo>
                  <a:pt x="1298735" y="399688"/>
                </a:moveTo>
                <a:cubicBezTo>
                  <a:pt x="1305689" y="399688"/>
                  <a:pt x="1311404" y="405403"/>
                  <a:pt x="1311404" y="412356"/>
                </a:cubicBezTo>
                <a:cubicBezTo>
                  <a:pt x="1311404" y="412451"/>
                  <a:pt x="1311404" y="412451"/>
                  <a:pt x="1311404" y="412546"/>
                </a:cubicBezTo>
                <a:cubicBezTo>
                  <a:pt x="1311309" y="419595"/>
                  <a:pt x="1305593" y="425309"/>
                  <a:pt x="1298545" y="425215"/>
                </a:cubicBezTo>
                <a:cubicBezTo>
                  <a:pt x="1291496" y="425120"/>
                  <a:pt x="1285780" y="419404"/>
                  <a:pt x="1285876" y="412356"/>
                </a:cubicBezTo>
                <a:cubicBezTo>
                  <a:pt x="1285971" y="405307"/>
                  <a:pt x="1291687" y="399592"/>
                  <a:pt x="1298735" y="399688"/>
                </a:cubicBezTo>
                <a:close/>
                <a:moveTo>
                  <a:pt x="1218345" y="399688"/>
                </a:moveTo>
                <a:cubicBezTo>
                  <a:pt x="1225393" y="399688"/>
                  <a:pt x="1231012" y="405307"/>
                  <a:pt x="1231107" y="412355"/>
                </a:cubicBezTo>
                <a:cubicBezTo>
                  <a:pt x="1231107" y="412355"/>
                  <a:pt x="1231107" y="412451"/>
                  <a:pt x="1231107" y="412451"/>
                </a:cubicBezTo>
                <a:cubicBezTo>
                  <a:pt x="1231107" y="419499"/>
                  <a:pt x="1225393" y="425215"/>
                  <a:pt x="1218345" y="425215"/>
                </a:cubicBezTo>
                <a:cubicBezTo>
                  <a:pt x="1211297" y="425215"/>
                  <a:pt x="1205581" y="419499"/>
                  <a:pt x="1205581" y="412451"/>
                </a:cubicBezTo>
                <a:cubicBezTo>
                  <a:pt x="1205581" y="405402"/>
                  <a:pt x="1211297" y="399688"/>
                  <a:pt x="1218345" y="399688"/>
                </a:cubicBezTo>
                <a:close/>
                <a:moveTo>
                  <a:pt x="1138047" y="399688"/>
                </a:moveTo>
                <a:cubicBezTo>
                  <a:pt x="1145003" y="399783"/>
                  <a:pt x="1150621" y="405403"/>
                  <a:pt x="1150716" y="412356"/>
                </a:cubicBezTo>
                <a:cubicBezTo>
                  <a:pt x="1150716" y="412451"/>
                  <a:pt x="1150716" y="412451"/>
                  <a:pt x="1150716" y="412546"/>
                </a:cubicBezTo>
                <a:cubicBezTo>
                  <a:pt x="1150621" y="419595"/>
                  <a:pt x="1144907" y="425309"/>
                  <a:pt x="1137859" y="425215"/>
                </a:cubicBezTo>
                <a:cubicBezTo>
                  <a:pt x="1130810" y="425120"/>
                  <a:pt x="1125094" y="419404"/>
                  <a:pt x="1125190" y="412356"/>
                </a:cubicBezTo>
                <a:cubicBezTo>
                  <a:pt x="1125285" y="405307"/>
                  <a:pt x="1130999" y="399592"/>
                  <a:pt x="1138047" y="399688"/>
                </a:cubicBezTo>
                <a:close/>
                <a:moveTo>
                  <a:pt x="1057657" y="399688"/>
                </a:moveTo>
                <a:cubicBezTo>
                  <a:pt x="1064610" y="399783"/>
                  <a:pt x="1070231" y="405403"/>
                  <a:pt x="1070326" y="412356"/>
                </a:cubicBezTo>
                <a:cubicBezTo>
                  <a:pt x="1070326" y="412451"/>
                  <a:pt x="1070326" y="412451"/>
                  <a:pt x="1070326" y="412546"/>
                </a:cubicBezTo>
                <a:cubicBezTo>
                  <a:pt x="1070231" y="419595"/>
                  <a:pt x="1064515" y="425309"/>
                  <a:pt x="1057466" y="425215"/>
                </a:cubicBezTo>
                <a:cubicBezTo>
                  <a:pt x="1050418" y="425120"/>
                  <a:pt x="1044704" y="419404"/>
                  <a:pt x="1044800" y="412356"/>
                </a:cubicBezTo>
                <a:cubicBezTo>
                  <a:pt x="1044895" y="405307"/>
                  <a:pt x="1050609" y="399592"/>
                  <a:pt x="1057657" y="399688"/>
                </a:cubicBezTo>
                <a:close/>
                <a:moveTo>
                  <a:pt x="977266" y="399688"/>
                </a:moveTo>
                <a:cubicBezTo>
                  <a:pt x="984220" y="399688"/>
                  <a:pt x="989935" y="405403"/>
                  <a:pt x="989935" y="412356"/>
                </a:cubicBezTo>
                <a:cubicBezTo>
                  <a:pt x="989935" y="412451"/>
                  <a:pt x="989935" y="412451"/>
                  <a:pt x="989935" y="412546"/>
                </a:cubicBezTo>
                <a:cubicBezTo>
                  <a:pt x="989840" y="419595"/>
                  <a:pt x="984124" y="425309"/>
                  <a:pt x="977076" y="425215"/>
                </a:cubicBezTo>
                <a:cubicBezTo>
                  <a:pt x="970027" y="425120"/>
                  <a:pt x="964311" y="419404"/>
                  <a:pt x="964407" y="412356"/>
                </a:cubicBezTo>
                <a:cubicBezTo>
                  <a:pt x="964502" y="405307"/>
                  <a:pt x="970218" y="399592"/>
                  <a:pt x="977266" y="399688"/>
                </a:cubicBezTo>
                <a:close/>
                <a:moveTo>
                  <a:pt x="896876" y="399688"/>
                </a:moveTo>
                <a:cubicBezTo>
                  <a:pt x="903924" y="399688"/>
                  <a:pt x="909543" y="405307"/>
                  <a:pt x="909638" y="412355"/>
                </a:cubicBezTo>
                <a:cubicBezTo>
                  <a:pt x="909638" y="412355"/>
                  <a:pt x="909638" y="412451"/>
                  <a:pt x="909638" y="412451"/>
                </a:cubicBezTo>
                <a:cubicBezTo>
                  <a:pt x="909638" y="419499"/>
                  <a:pt x="903924" y="425215"/>
                  <a:pt x="896876" y="425215"/>
                </a:cubicBezTo>
                <a:cubicBezTo>
                  <a:pt x="889828" y="425215"/>
                  <a:pt x="884112" y="419499"/>
                  <a:pt x="884112" y="412451"/>
                </a:cubicBezTo>
                <a:cubicBezTo>
                  <a:pt x="884112" y="405402"/>
                  <a:pt x="889828" y="399688"/>
                  <a:pt x="896876" y="399688"/>
                </a:cubicBezTo>
                <a:close/>
                <a:moveTo>
                  <a:pt x="816486" y="399688"/>
                </a:moveTo>
                <a:cubicBezTo>
                  <a:pt x="823534" y="399688"/>
                  <a:pt x="829153" y="405307"/>
                  <a:pt x="829248" y="412355"/>
                </a:cubicBezTo>
                <a:cubicBezTo>
                  <a:pt x="829248" y="412355"/>
                  <a:pt x="829248" y="412451"/>
                  <a:pt x="829248" y="412451"/>
                </a:cubicBezTo>
                <a:cubicBezTo>
                  <a:pt x="829248" y="419499"/>
                  <a:pt x="823534" y="425215"/>
                  <a:pt x="816486" y="425215"/>
                </a:cubicBezTo>
                <a:cubicBezTo>
                  <a:pt x="809435" y="425215"/>
                  <a:pt x="803722" y="419499"/>
                  <a:pt x="803722" y="412451"/>
                </a:cubicBezTo>
                <a:cubicBezTo>
                  <a:pt x="803722" y="405402"/>
                  <a:pt x="809435" y="399688"/>
                  <a:pt x="816486" y="399688"/>
                </a:cubicBezTo>
                <a:close/>
                <a:moveTo>
                  <a:pt x="736188" y="399688"/>
                </a:moveTo>
                <a:cubicBezTo>
                  <a:pt x="743141" y="399783"/>
                  <a:pt x="748762" y="405403"/>
                  <a:pt x="748857" y="412356"/>
                </a:cubicBezTo>
                <a:cubicBezTo>
                  <a:pt x="748857" y="412451"/>
                  <a:pt x="748857" y="412451"/>
                  <a:pt x="748857" y="412546"/>
                </a:cubicBezTo>
                <a:cubicBezTo>
                  <a:pt x="748762" y="419595"/>
                  <a:pt x="743046" y="425309"/>
                  <a:pt x="735997" y="425215"/>
                </a:cubicBezTo>
                <a:cubicBezTo>
                  <a:pt x="728949" y="425120"/>
                  <a:pt x="723235" y="419404"/>
                  <a:pt x="723331" y="412356"/>
                </a:cubicBezTo>
                <a:cubicBezTo>
                  <a:pt x="723426" y="405307"/>
                  <a:pt x="729140" y="399592"/>
                  <a:pt x="736188" y="399688"/>
                </a:cubicBezTo>
                <a:close/>
                <a:moveTo>
                  <a:pt x="655797" y="399688"/>
                </a:moveTo>
                <a:cubicBezTo>
                  <a:pt x="662751" y="399688"/>
                  <a:pt x="668466" y="405403"/>
                  <a:pt x="668466" y="412356"/>
                </a:cubicBezTo>
                <a:cubicBezTo>
                  <a:pt x="668466" y="412451"/>
                  <a:pt x="668466" y="412451"/>
                  <a:pt x="668466" y="412546"/>
                </a:cubicBezTo>
                <a:cubicBezTo>
                  <a:pt x="668371" y="419595"/>
                  <a:pt x="662655" y="425309"/>
                  <a:pt x="655607" y="425215"/>
                </a:cubicBezTo>
                <a:cubicBezTo>
                  <a:pt x="648558" y="425120"/>
                  <a:pt x="642842" y="419404"/>
                  <a:pt x="642938" y="412356"/>
                </a:cubicBezTo>
                <a:cubicBezTo>
                  <a:pt x="643033" y="405307"/>
                  <a:pt x="648749" y="399592"/>
                  <a:pt x="655797" y="399688"/>
                </a:cubicBezTo>
                <a:close/>
                <a:moveTo>
                  <a:pt x="575407" y="399688"/>
                </a:moveTo>
                <a:cubicBezTo>
                  <a:pt x="582455" y="399688"/>
                  <a:pt x="588074" y="405307"/>
                  <a:pt x="588169" y="412355"/>
                </a:cubicBezTo>
                <a:cubicBezTo>
                  <a:pt x="588169" y="412355"/>
                  <a:pt x="588169" y="412451"/>
                  <a:pt x="588169" y="412451"/>
                </a:cubicBezTo>
                <a:cubicBezTo>
                  <a:pt x="588169" y="419499"/>
                  <a:pt x="582455" y="425215"/>
                  <a:pt x="575407" y="425215"/>
                </a:cubicBezTo>
                <a:cubicBezTo>
                  <a:pt x="568359" y="425215"/>
                  <a:pt x="562643" y="419499"/>
                  <a:pt x="562643" y="412451"/>
                </a:cubicBezTo>
                <a:cubicBezTo>
                  <a:pt x="562643" y="405402"/>
                  <a:pt x="568359" y="399688"/>
                  <a:pt x="575407" y="399688"/>
                </a:cubicBezTo>
                <a:close/>
                <a:moveTo>
                  <a:pt x="495110" y="399688"/>
                </a:moveTo>
                <a:cubicBezTo>
                  <a:pt x="502066" y="399783"/>
                  <a:pt x="507684" y="405403"/>
                  <a:pt x="507779" y="412356"/>
                </a:cubicBezTo>
                <a:cubicBezTo>
                  <a:pt x="507779" y="412451"/>
                  <a:pt x="507779" y="412451"/>
                  <a:pt x="507779" y="412546"/>
                </a:cubicBezTo>
                <a:cubicBezTo>
                  <a:pt x="507684" y="419595"/>
                  <a:pt x="501970" y="425309"/>
                  <a:pt x="494922" y="425215"/>
                </a:cubicBezTo>
                <a:cubicBezTo>
                  <a:pt x="487873" y="425120"/>
                  <a:pt x="482157" y="419404"/>
                  <a:pt x="482253" y="412356"/>
                </a:cubicBezTo>
                <a:cubicBezTo>
                  <a:pt x="482348" y="405307"/>
                  <a:pt x="488062" y="399592"/>
                  <a:pt x="495110" y="399688"/>
                </a:cubicBezTo>
                <a:close/>
                <a:moveTo>
                  <a:pt x="414719" y="399688"/>
                </a:moveTo>
                <a:cubicBezTo>
                  <a:pt x="421672" y="399783"/>
                  <a:pt x="427293" y="405403"/>
                  <a:pt x="427388" y="412356"/>
                </a:cubicBezTo>
                <a:cubicBezTo>
                  <a:pt x="427388" y="412451"/>
                  <a:pt x="427388" y="412451"/>
                  <a:pt x="427388" y="412546"/>
                </a:cubicBezTo>
                <a:cubicBezTo>
                  <a:pt x="427293" y="419595"/>
                  <a:pt x="421577" y="425309"/>
                  <a:pt x="414528" y="425215"/>
                </a:cubicBezTo>
                <a:cubicBezTo>
                  <a:pt x="407480" y="425120"/>
                  <a:pt x="401766" y="419404"/>
                  <a:pt x="401862" y="412356"/>
                </a:cubicBezTo>
                <a:cubicBezTo>
                  <a:pt x="401957" y="405307"/>
                  <a:pt x="407671" y="399592"/>
                  <a:pt x="414719" y="399688"/>
                </a:cubicBezTo>
                <a:close/>
                <a:moveTo>
                  <a:pt x="334329" y="399688"/>
                </a:moveTo>
                <a:cubicBezTo>
                  <a:pt x="341283" y="399688"/>
                  <a:pt x="346998" y="405403"/>
                  <a:pt x="346998" y="412356"/>
                </a:cubicBezTo>
                <a:cubicBezTo>
                  <a:pt x="346998" y="412451"/>
                  <a:pt x="346998" y="412451"/>
                  <a:pt x="346998" y="412546"/>
                </a:cubicBezTo>
                <a:cubicBezTo>
                  <a:pt x="346903" y="419595"/>
                  <a:pt x="341187" y="425309"/>
                  <a:pt x="334139" y="425215"/>
                </a:cubicBezTo>
                <a:cubicBezTo>
                  <a:pt x="327090" y="425120"/>
                  <a:pt x="321374" y="419404"/>
                  <a:pt x="321470" y="412356"/>
                </a:cubicBezTo>
                <a:cubicBezTo>
                  <a:pt x="321565" y="405307"/>
                  <a:pt x="327281" y="399592"/>
                  <a:pt x="334329" y="399688"/>
                </a:cubicBezTo>
                <a:close/>
                <a:moveTo>
                  <a:pt x="253939" y="399688"/>
                </a:moveTo>
                <a:cubicBezTo>
                  <a:pt x="260129" y="400260"/>
                  <a:pt x="264987" y="405116"/>
                  <a:pt x="265559" y="411308"/>
                </a:cubicBezTo>
                <a:cubicBezTo>
                  <a:pt x="266131" y="418356"/>
                  <a:pt x="260987" y="424548"/>
                  <a:pt x="253939" y="425120"/>
                </a:cubicBezTo>
                <a:cubicBezTo>
                  <a:pt x="247651" y="425120"/>
                  <a:pt x="242318" y="420453"/>
                  <a:pt x="241556" y="414166"/>
                </a:cubicBezTo>
                <a:cubicBezTo>
                  <a:pt x="245651" y="409213"/>
                  <a:pt x="249748" y="404450"/>
                  <a:pt x="253939" y="399688"/>
                </a:cubicBezTo>
                <a:close/>
                <a:moveTo>
                  <a:pt x="2022159" y="399498"/>
                </a:moveTo>
                <a:cubicBezTo>
                  <a:pt x="2026349" y="404451"/>
                  <a:pt x="2030447" y="409118"/>
                  <a:pt x="2034542" y="413976"/>
                </a:cubicBezTo>
                <a:cubicBezTo>
                  <a:pt x="2033874" y="420358"/>
                  <a:pt x="2028447" y="425121"/>
                  <a:pt x="2022064" y="425121"/>
                </a:cubicBezTo>
                <a:cubicBezTo>
                  <a:pt x="2015015" y="425121"/>
                  <a:pt x="2009302" y="419405"/>
                  <a:pt x="2009302" y="412356"/>
                </a:cubicBezTo>
                <a:cubicBezTo>
                  <a:pt x="2009302" y="412261"/>
                  <a:pt x="2009302" y="412261"/>
                  <a:pt x="2009302" y="412167"/>
                </a:cubicBezTo>
                <a:cubicBezTo>
                  <a:pt x="2009397" y="405117"/>
                  <a:pt x="2015111" y="399402"/>
                  <a:pt x="2022159" y="399498"/>
                </a:cubicBezTo>
                <a:close/>
                <a:moveTo>
                  <a:pt x="1861282" y="319488"/>
                </a:moveTo>
                <a:cubicBezTo>
                  <a:pt x="1868330" y="319488"/>
                  <a:pt x="1874044" y="325204"/>
                  <a:pt x="1874044" y="332252"/>
                </a:cubicBezTo>
                <a:cubicBezTo>
                  <a:pt x="1874044" y="339300"/>
                  <a:pt x="1868330" y="345015"/>
                  <a:pt x="1861282" y="345015"/>
                </a:cubicBezTo>
                <a:cubicBezTo>
                  <a:pt x="1854234" y="345015"/>
                  <a:pt x="1848518" y="339300"/>
                  <a:pt x="1848518" y="332252"/>
                </a:cubicBezTo>
                <a:cubicBezTo>
                  <a:pt x="1848518" y="325204"/>
                  <a:pt x="1854234" y="319488"/>
                  <a:pt x="1861282" y="319488"/>
                </a:cubicBezTo>
                <a:close/>
                <a:moveTo>
                  <a:pt x="1539814" y="319488"/>
                </a:moveTo>
                <a:cubicBezTo>
                  <a:pt x="1546862" y="319488"/>
                  <a:pt x="1552576" y="325204"/>
                  <a:pt x="1552576" y="332252"/>
                </a:cubicBezTo>
                <a:cubicBezTo>
                  <a:pt x="1552576" y="339300"/>
                  <a:pt x="1546862" y="345015"/>
                  <a:pt x="1539814" y="345015"/>
                </a:cubicBezTo>
                <a:cubicBezTo>
                  <a:pt x="1532766" y="345015"/>
                  <a:pt x="1527050" y="339300"/>
                  <a:pt x="1527050" y="332252"/>
                </a:cubicBezTo>
                <a:cubicBezTo>
                  <a:pt x="1527050" y="325204"/>
                  <a:pt x="1532766" y="319488"/>
                  <a:pt x="1539814" y="319488"/>
                </a:cubicBezTo>
                <a:close/>
                <a:moveTo>
                  <a:pt x="1459423" y="319488"/>
                </a:moveTo>
                <a:cubicBezTo>
                  <a:pt x="1466471" y="319488"/>
                  <a:pt x="1472185" y="325204"/>
                  <a:pt x="1472185" y="332252"/>
                </a:cubicBezTo>
                <a:cubicBezTo>
                  <a:pt x="1472185" y="339300"/>
                  <a:pt x="1466471" y="345015"/>
                  <a:pt x="1459423" y="345015"/>
                </a:cubicBezTo>
                <a:cubicBezTo>
                  <a:pt x="1452372" y="345015"/>
                  <a:pt x="1446659" y="339300"/>
                  <a:pt x="1446659" y="332252"/>
                </a:cubicBezTo>
                <a:cubicBezTo>
                  <a:pt x="1446659" y="325204"/>
                  <a:pt x="1452372" y="319488"/>
                  <a:pt x="1459423" y="319488"/>
                </a:cubicBezTo>
                <a:close/>
                <a:moveTo>
                  <a:pt x="1218345" y="319488"/>
                </a:moveTo>
                <a:cubicBezTo>
                  <a:pt x="1225393" y="319488"/>
                  <a:pt x="1231107" y="325204"/>
                  <a:pt x="1231107" y="332252"/>
                </a:cubicBezTo>
                <a:cubicBezTo>
                  <a:pt x="1231107" y="339300"/>
                  <a:pt x="1225393" y="345015"/>
                  <a:pt x="1218345" y="345015"/>
                </a:cubicBezTo>
                <a:cubicBezTo>
                  <a:pt x="1211297" y="345015"/>
                  <a:pt x="1205581" y="339300"/>
                  <a:pt x="1205581" y="332252"/>
                </a:cubicBezTo>
                <a:cubicBezTo>
                  <a:pt x="1205581" y="325204"/>
                  <a:pt x="1211297" y="319488"/>
                  <a:pt x="1218345" y="319488"/>
                </a:cubicBezTo>
                <a:close/>
                <a:moveTo>
                  <a:pt x="896876" y="319488"/>
                </a:moveTo>
                <a:cubicBezTo>
                  <a:pt x="903924" y="319488"/>
                  <a:pt x="909638" y="325204"/>
                  <a:pt x="909638" y="332252"/>
                </a:cubicBezTo>
                <a:cubicBezTo>
                  <a:pt x="909638" y="339300"/>
                  <a:pt x="903924" y="345015"/>
                  <a:pt x="896876" y="345015"/>
                </a:cubicBezTo>
                <a:cubicBezTo>
                  <a:pt x="889828" y="345015"/>
                  <a:pt x="884112" y="339300"/>
                  <a:pt x="884112" y="332252"/>
                </a:cubicBezTo>
                <a:cubicBezTo>
                  <a:pt x="884112" y="325204"/>
                  <a:pt x="889828" y="319488"/>
                  <a:pt x="896876" y="319488"/>
                </a:cubicBezTo>
                <a:close/>
                <a:moveTo>
                  <a:pt x="816486" y="319488"/>
                </a:moveTo>
                <a:cubicBezTo>
                  <a:pt x="823534" y="319488"/>
                  <a:pt x="829248" y="325204"/>
                  <a:pt x="829248" y="332252"/>
                </a:cubicBezTo>
                <a:cubicBezTo>
                  <a:pt x="829248" y="339300"/>
                  <a:pt x="823534" y="345015"/>
                  <a:pt x="816486" y="345015"/>
                </a:cubicBezTo>
                <a:cubicBezTo>
                  <a:pt x="809435" y="345015"/>
                  <a:pt x="803722" y="339300"/>
                  <a:pt x="803722" y="332252"/>
                </a:cubicBezTo>
                <a:cubicBezTo>
                  <a:pt x="803722" y="325204"/>
                  <a:pt x="809435" y="319488"/>
                  <a:pt x="816486" y="319488"/>
                </a:cubicBezTo>
                <a:close/>
                <a:moveTo>
                  <a:pt x="575407" y="319488"/>
                </a:moveTo>
                <a:cubicBezTo>
                  <a:pt x="582455" y="319488"/>
                  <a:pt x="588169" y="325204"/>
                  <a:pt x="588169" y="332252"/>
                </a:cubicBezTo>
                <a:cubicBezTo>
                  <a:pt x="588169" y="339300"/>
                  <a:pt x="582455" y="345015"/>
                  <a:pt x="575407" y="345015"/>
                </a:cubicBezTo>
                <a:cubicBezTo>
                  <a:pt x="568359" y="345015"/>
                  <a:pt x="562643" y="339300"/>
                  <a:pt x="562643" y="332252"/>
                </a:cubicBezTo>
                <a:cubicBezTo>
                  <a:pt x="562643" y="325204"/>
                  <a:pt x="568359" y="319488"/>
                  <a:pt x="575407" y="319488"/>
                </a:cubicBezTo>
                <a:close/>
                <a:moveTo>
                  <a:pt x="334329" y="319488"/>
                </a:moveTo>
                <a:cubicBezTo>
                  <a:pt x="340519" y="320060"/>
                  <a:pt x="345377" y="324917"/>
                  <a:pt x="345949" y="331109"/>
                </a:cubicBezTo>
                <a:cubicBezTo>
                  <a:pt x="346521" y="338157"/>
                  <a:pt x="341377" y="344348"/>
                  <a:pt x="334329" y="344920"/>
                </a:cubicBezTo>
                <a:cubicBezTo>
                  <a:pt x="332615" y="344920"/>
                  <a:pt x="330994" y="344634"/>
                  <a:pt x="329471" y="344063"/>
                </a:cubicBezTo>
                <a:cubicBezTo>
                  <a:pt x="323090" y="341491"/>
                  <a:pt x="319946" y="334347"/>
                  <a:pt x="322518" y="327965"/>
                </a:cubicBezTo>
                <a:lnTo>
                  <a:pt x="330520" y="320250"/>
                </a:lnTo>
                <a:cubicBezTo>
                  <a:pt x="331757" y="319774"/>
                  <a:pt x="332996" y="319583"/>
                  <a:pt x="334329" y="319488"/>
                </a:cubicBezTo>
                <a:close/>
                <a:moveTo>
                  <a:pt x="1941673" y="319487"/>
                </a:moveTo>
                <a:cubicBezTo>
                  <a:pt x="1943005" y="319582"/>
                  <a:pt x="1944245" y="319773"/>
                  <a:pt x="1945482" y="320250"/>
                </a:cubicBezTo>
                <a:lnTo>
                  <a:pt x="1953484" y="327964"/>
                </a:lnTo>
                <a:cubicBezTo>
                  <a:pt x="1954151" y="329584"/>
                  <a:pt x="1954437" y="331393"/>
                  <a:pt x="1954342" y="333108"/>
                </a:cubicBezTo>
                <a:cubicBezTo>
                  <a:pt x="1954056" y="340347"/>
                  <a:pt x="1947959" y="346062"/>
                  <a:pt x="1940720" y="345776"/>
                </a:cubicBezTo>
                <a:cubicBezTo>
                  <a:pt x="1933480" y="345491"/>
                  <a:pt x="1927767" y="339395"/>
                  <a:pt x="1928053" y="332156"/>
                </a:cubicBezTo>
                <a:cubicBezTo>
                  <a:pt x="1928339" y="324917"/>
                  <a:pt x="1934434" y="319202"/>
                  <a:pt x="1941673" y="319487"/>
                </a:cubicBezTo>
                <a:close/>
                <a:moveTo>
                  <a:pt x="1780985" y="319487"/>
                </a:moveTo>
                <a:cubicBezTo>
                  <a:pt x="1788036" y="319582"/>
                  <a:pt x="1793654" y="325203"/>
                  <a:pt x="1793654" y="332251"/>
                </a:cubicBezTo>
                <a:cubicBezTo>
                  <a:pt x="1793654" y="332251"/>
                  <a:pt x="1793654" y="332346"/>
                  <a:pt x="1793654" y="332346"/>
                </a:cubicBezTo>
                <a:cubicBezTo>
                  <a:pt x="1793559" y="339395"/>
                  <a:pt x="1787845" y="345110"/>
                  <a:pt x="1780797" y="345014"/>
                </a:cubicBezTo>
                <a:cubicBezTo>
                  <a:pt x="1773748" y="344919"/>
                  <a:pt x="1768032" y="339204"/>
                  <a:pt x="1768128" y="332156"/>
                </a:cubicBezTo>
                <a:cubicBezTo>
                  <a:pt x="1768223" y="325107"/>
                  <a:pt x="1773937" y="319391"/>
                  <a:pt x="1780985" y="319487"/>
                </a:cubicBezTo>
                <a:close/>
                <a:moveTo>
                  <a:pt x="1700594" y="319487"/>
                </a:moveTo>
                <a:cubicBezTo>
                  <a:pt x="1707643" y="319582"/>
                  <a:pt x="1713263" y="325203"/>
                  <a:pt x="1713263" y="332251"/>
                </a:cubicBezTo>
                <a:cubicBezTo>
                  <a:pt x="1713263" y="332251"/>
                  <a:pt x="1713263" y="332346"/>
                  <a:pt x="1713263" y="332346"/>
                </a:cubicBezTo>
                <a:cubicBezTo>
                  <a:pt x="1713168" y="339395"/>
                  <a:pt x="1707452" y="345110"/>
                  <a:pt x="1700403" y="345014"/>
                </a:cubicBezTo>
                <a:cubicBezTo>
                  <a:pt x="1693355" y="344919"/>
                  <a:pt x="1687641" y="339204"/>
                  <a:pt x="1687737" y="332156"/>
                </a:cubicBezTo>
                <a:cubicBezTo>
                  <a:pt x="1687832" y="325107"/>
                  <a:pt x="1693546" y="319391"/>
                  <a:pt x="1700594" y="319487"/>
                </a:cubicBezTo>
                <a:close/>
                <a:moveTo>
                  <a:pt x="1620204" y="319487"/>
                </a:moveTo>
                <a:cubicBezTo>
                  <a:pt x="1620204" y="319487"/>
                  <a:pt x="1620300" y="319487"/>
                  <a:pt x="1620300" y="319487"/>
                </a:cubicBezTo>
                <a:cubicBezTo>
                  <a:pt x="1627253" y="319582"/>
                  <a:pt x="1632969" y="325297"/>
                  <a:pt x="1632873" y="332251"/>
                </a:cubicBezTo>
                <a:cubicBezTo>
                  <a:pt x="1632873" y="332251"/>
                  <a:pt x="1632873" y="332346"/>
                  <a:pt x="1632873" y="332346"/>
                </a:cubicBezTo>
                <a:cubicBezTo>
                  <a:pt x="1632778" y="339395"/>
                  <a:pt x="1627062" y="345110"/>
                  <a:pt x="1620014" y="345014"/>
                </a:cubicBezTo>
                <a:cubicBezTo>
                  <a:pt x="1612965" y="344919"/>
                  <a:pt x="1607249" y="339204"/>
                  <a:pt x="1607345" y="332156"/>
                </a:cubicBezTo>
                <a:cubicBezTo>
                  <a:pt x="1607440" y="325107"/>
                  <a:pt x="1613156" y="319391"/>
                  <a:pt x="1620204" y="319487"/>
                </a:cubicBezTo>
                <a:close/>
                <a:moveTo>
                  <a:pt x="1379126" y="319487"/>
                </a:moveTo>
                <a:cubicBezTo>
                  <a:pt x="1386175" y="319582"/>
                  <a:pt x="1391795" y="325203"/>
                  <a:pt x="1391795" y="332251"/>
                </a:cubicBezTo>
                <a:cubicBezTo>
                  <a:pt x="1391795" y="332251"/>
                  <a:pt x="1391795" y="332346"/>
                  <a:pt x="1391795" y="332346"/>
                </a:cubicBezTo>
                <a:cubicBezTo>
                  <a:pt x="1391700" y="339395"/>
                  <a:pt x="1385984" y="345110"/>
                  <a:pt x="1378935" y="345014"/>
                </a:cubicBezTo>
                <a:cubicBezTo>
                  <a:pt x="1371887" y="344919"/>
                  <a:pt x="1366173" y="339204"/>
                  <a:pt x="1366269" y="332156"/>
                </a:cubicBezTo>
                <a:cubicBezTo>
                  <a:pt x="1366364" y="325107"/>
                  <a:pt x="1372078" y="319391"/>
                  <a:pt x="1379126" y="319487"/>
                </a:cubicBezTo>
                <a:close/>
                <a:moveTo>
                  <a:pt x="1298735" y="319487"/>
                </a:moveTo>
                <a:cubicBezTo>
                  <a:pt x="1298735" y="319487"/>
                  <a:pt x="1298831" y="319487"/>
                  <a:pt x="1298831" y="319487"/>
                </a:cubicBezTo>
                <a:cubicBezTo>
                  <a:pt x="1305784" y="319582"/>
                  <a:pt x="1311500" y="325297"/>
                  <a:pt x="1311404" y="332251"/>
                </a:cubicBezTo>
                <a:cubicBezTo>
                  <a:pt x="1311404" y="332251"/>
                  <a:pt x="1311404" y="332346"/>
                  <a:pt x="1311404" y="332346"/>
                </a:cubicBezTo>
                <a:cubicBezTo>
                  <a:pt x="1311309" y="339395"/>
                  <a:pt x="1305593" y="345110"/>
                  <a:pt x="1298545" y="345014"/>
                </a:cubicBezTo>
                <a:cubicBezTo>
                  <a:pt x="1291496" y="344919"/>
                  <a:pt x="1285780" y="339204"/>
                  <a:pt x="1285876" y="332156"/>
                </a:cubicBezTo>
                <a:cubicBezTo>
                  <a:pt x="1285971" y="325107"/>
                  <a:pt x="1291687" y="319391"/>
                  <a:pt x="1298735" y="319487"/>
                </a:cubicBezTo>
                <a:close/>
                <a:moveTo>
                  <a:pt x="1138047" y="319487"/>
                </a:moveTo>
                <a:cubicBezTo>
                  <a:pt x="1145098" y="319582"/>
                  <a:pt x="1150716" y="325203"/>
                  <a:pt x="1150716" y="332251"/>
                </a:cubicBezTo>
                <a:cubicBezTo>
                  <a:pt x="1150716" y="332251"/>
                  <a:pt x="1150716" y="332346"/>
                  <a:pt x="1150716" y="332346"/>
                </a:cubicBezTo>
                <a:cubicBezTo>
                  <a:pt x="1150621" y="339395"/>
                  <a:pt x="1144907" y="345110"/>
                  <a:pt x="1137859" y="345014"/>
                </a:cubicBezTo>
                <a:cubicBezTo>
                  <a:pt x="1130810" y="344919"/>
                  <a:pt x="1125094" y="339204"/>
                  <a:pt x="1125190" y="332156"/>
                </a:cubicBezTo>
                <a:cubicBezTo>
                  <a:pt x="1125285" y="325107"/>
                  <a:pt x="1130999" y="319391"/>
                  <a:pt x="1138047" y="319487"/>
                </a:cubicBezTo>
                <a:close/>
                <a:moveTo>
                  <a:pt x="1057657" y="319487"/>
                </a:moveTo>
                <a:cubicBezTo>
                  <a:pt x="1064706" y="319582"/>
                  <a:pt x="1070326" y="325203"/>
                  <a:pt x="1070326" y="332251"/>
                </a:cubicBezTo>
                <a:cubicBezTo>
                  <a:pt x="1070326" y="332251"/>
                  <a:pt x="1070326" y="332346"/>
                  <a:pt x="1070326" y="332346"/>
                </a:cubicBezTo>
                <a:cubicBezTo>
                  <a:pt x="1070231" y="339395"/>
                  <a:pt x="1064515" y="345110"/>
                  <a:pt x="1057466" y="345014"/>
                </a:cubicBezTo>
                <a:cubicBezTo>
                  <a:pt x="1050418" y="344919"/>
                  <a:pt x="1044704" y="339204"/>
                  <a:pt x="1044800" y="332156"/>
                </a:cubicBezTo>
                <a:cubicBezTo>
                  <a:pt x="1044895" y="325107"/>
                  <a:pt x="1050609" y="319391"/>
                  <a:pt x="1057657" y="319487"/>
                </a:cubicBezTo>
                <a:close/>
                <a:moveTo>
                  <a:pt x="977266" y="319487"/>
                </a:moveTo>
                <a:cubicBezTo>
                  <a:pt x="977266" y="319487"/>
                  <a:pt x="977362" y="319487"/>
                  <a:pt x="977362" y="319487"/>
                </a:cubicBezTo>
                <a:cubicBezTo>
                  <a:pt x="984315" y="319582"/>
                  <a:pt x="990031" y="325297"/>
                  <a:pt x="989935" y="332251"/>
                </a:cubicBezTo>
                <a:cubicBezTo>
                  <a:pt x="989935" y="332251"/>
                  <a:pt x="989935" y="332346"/>
                  <a:pt x="989935" y="332346"/>
                </a:cubicBezTo>
                <a:cubicBezTo>
                  <a:pt x="989840" y="339395"/>
                  <a:pt x="984124" y="345110"/>
                  <a:pt x="977076" y="345014"/>
                </a:cubicBezTo>
                <a:cubicBezTo>
                  <a:pt x="970027" y="344919"/>
                  <a:pt x="964311" y="339204"/>
                  <a:pt x="964407" y="332156"/>
                </a:cubicBezTo>
                <a:cubicBezTo>
                  <a:pt x="964502" y="325107"/>
                  <a:pt x="970218" y="319391"/>
                  <a:pt x="977266" y="319487"/>
                </a:cubicBezTo>
                <a:close/>
                <a:moveTo>
                  <a:pt x="736188" y="319487"/>
                </a:moveTo>
                <a:cubicBezTo>
                  <a:pt x="743237" y="319582"/>
                  <a:pt x="748857" y="325203"/>
                  <a:pt x="748857" y="332251"/>
                </a:cubicBezTo>
                <a:cubicBezTo>
                  <a:pt x="748857" y="332251"/>
                  <a:pt x="748857" y="332346"/>
                  <a:pt x="748857" y="332346"/>
                </a:cubicBezTo>
                <a:cubicBezTo>
                  <a:pt x="748762" y="339395"/>
                  <a:pt x="743046" y="345110"/>
                  <a:pt x="735997" y="345014"/>
                </a:cubicBezTo>
                <a:cubicBezTo>
                  <a:pt x="728949" y="344919"/>
                  <a:pt x="723235" y="339204"/>
                  <a:pt x="723331" y="332156"/>
                </a:cubicBezTo>
                <a:cubicBezTo>
                  <a:pt x="723426" y="325107"/>
                  <a:pt x="729140" y="319391"/>
                  <a:pt x="736188" y="319487"/>
                </a:cubicBezTo>
                <a:close/>
                <a:moveTo>
                  <a:pt x="655797" y="319487"/>
                </a:moveTo>
                <a:cubicBezTo>
                  <a:pt x="655797" y="319487"/>
                  <a:pt x="655893" y="319487"/>
                  <a:pt x="655893" y="319487"/>
                </a:cubicBezTo>
                <a:cubicBezTo>
                  <a:pt x="662846" y="319582"/>
                  <a:pt x="668562" y="325297"/>
                  <a:pt x="668466" y="332251"/>
                </a:cubicBezTo>
                <a:cubicBezTo>
                  <a:pt x="668466" y="332251"/>
                  <a:pt x="668466" y="332346"/>
                  <a:pt x="668466" y="332346"/>
                </a:cubicBezTo>
                <a:cubicBezTo>
                  <a:pt x="668371" y="339395"/>
                  <a:pt x="662655" y="345110"/>
                  <a:pt x="655607" y="345014"/>
                </a:cubicBezTo>
                <a:cubicBezTo>
                  <a:pt x="648558" y="344919"/>
                  <a:pt x="642842" y="339204"/>
                  <a:pt x="642938" y="332156"/>
                </a:cubicBezTo>
                <a:cubicBezTo>
                  <a:pt x="643033" y="325107"/>
                  <a:pt x="648749" y="319391"/>
                  <a:pt x="655797" y="319487"/>
                </a:cubicBezTo>
                <a:close/>
                <a:moveTo>
                  <a:pt x="495110" y="319487"/>
                </a:moveTo>
                <a:cubicBezTo>
                  <a:pt x="502161" y="319582"/>
                  <a:pt x="507779" y="325203"/>
                  <a:pt x="507779" y="332251"/>
                </a:cubicBezTo>
                <a:cubicBezTo>
                  <a:pt x="507779" y="332251"/>
                  <a:pt x="507779" y="332346"/>
                  <a:pt x="507779" y="332346"/>
                </a:cubicBezTo>
                <a:cubicBezTo>
                  <a:pt x="507684" y="339395"/>
                  <a:pt x="501970" y="345110"/>
                  <a:pt x="494922" y="345014"/>
                </a:cubicBezTo>
                <a:cubicBezTo>
                  <a:pt x="487873" y="344919"/>
                  <a:pt x="482157" y="339204"/>
                  <a:pt x="482253" y="332156"/>
                </a:cubicBezTo>
                <a:cubicBezTo>
                  <a:pt x="482348" y="325107"/>
                  <a:pt x="488062" y="319391"/>
                  <a:pt x="495110" y="319487"/>
                </a:cubicBezTo>
                <a:close/>
                <a:moveTo>
                  <a:pt x="414719" y="319487"/>
                </a:moveTo>
                <a:cubicBezTo>
                  <a:pt x="421768" y="319582"/>
                  <a:pt x="427388" y="325203"/>
                  <a:pt x="427388" y="332251"/>
                </a:cubicBezTo>
                <a:cubicBezTo>
                  <a:pt x="427388" y="332251"/>
                  <a:pt x="427388" y="332346"/>
                  <a:pt x="427388" y="332346"/>
                </a:cubicBezTo>
                <a:cubicBezTo>
                  <a:pt x="427293" y="339395"/>
                  <a:pt x="421577" y="345110"/>
                  <a:pt x="414528" y="345014"/>
                </a:cubicBezTo>
                <a:cubicBezTo>
                  <a:pt x="407480" y="344919"/>
                  <a:pt x="401766" y="339204"/>
                  <a:pt x="401862" y="332156"/>
                </a:cubicBezTo>
                <a:cubicBezTo>
                  <a:pt x="401957" y="325107"/>
                  <a:pt x="407671" y="319391"/>
                  <a:pt x="414719" y="319487"/>
                </a:cubicBezTo>
                <a:close/>
                <a:moveTo>
                  <a:pt x="422150" y="242526"/>
                </a:moveTo>
                <a:cubicBezTo>
                  <a:pt x="425294" y="244716"/>
                  <a:pt x="427198" y="248240"/>
                  <a:pt x="427389" y="252051"/>
                </a:cubicBezTo>
                <a:cubicBezTo>
                  <a:pt x="427389" y="259004"/>
                  <a:pt x="421673" y="264718"/>
                  <a:pt x="414720" y="264718"/>
                </a:cubicBezTo>
                <a:cubicBezTo>
                  <a:pt x="409767" y="264814"/>
                  <a:pt x="405195" y="262052"/>
                  <a:pt x="403100" y="257575"/>
                </a:cubicBezTo>
                <a:close/>
                <a:moveTo>
                  <a:pt x="1853853" y="242049"/>
                </a:moveTo>
                <a:lnTo>
                  <a:pt x="1872903" y="257099"/>
                </a:lnTo>
                <a:cubicBezTo>
                  <a:pt x="1870903" y="261766"/>
                  <a:pt x="1866331" y="264718"/>
                  <a:pt x="1861283" y="264718"/>
                </a:cubicBezTo>
                <a:cubicBezTo>
                  <a:pt x="1854234" y="264718"/>
                  <a:pt x="1848614" y="259003"/>
                  <a:pt x="1848614" y="252050"/>
                </a:cubicBezTo>
                <a:cubicBezTo>
                  <a:pt x="1848614" y="248049"/>
                  <a:pt x="1850613" y="244334"/>
                  <a:pt x="1853853" y="242049"/>
                </a:cubicBezTo>
                <a:close/>
                <a:moveTo>
                  <a:pt x="1783986" y="240506"/>
                </a:moveTo>
                <a:cubicBezTo>
                  <a:pt x="1790983" y="240506"/>
                  <a:pt x="1796654" y="246178"/>
                  <a:pt x="1796654" y="253174"/>
                </a:cubicBezTo>
                <a:cubicBezTo>
                  <a:pt x="1796654" y="260171"/>
                  <a:pt x="1790983" y="265842"/>
                  <a:pt x="1783986" y="265842"/>
                </a:cubicBezTo>
                <a:cubicBezTo>
                  <a:pt x="1776990" y="265842"/>
                  <a:pt x="1771318" y="260171"/>
                  <a:pt x="1771318" y="253174"/>
                </a:cubicBezTo>
                <a:cubicBezTo>
                  <a:pt x="1771318" y="246178"/>
                  <a:pt x="1776990" y="240506"/>
                  <a:pt x="1783986" y="240506"/>
                </a:cubicBezTo>
                <a:close/>
                <a:moveTo>
                  <a:pt x="1703595" y="240506"/>
                </a:moveTo>
                <a:cubicBezTo>
                  <a:pt x="1710592" y="240506"/>
                  <a:pt x="1716264" y="246178"/>
                  <a:pt x="1716264" y="253174"/>
                </a:cubicBezTo>
                <a:cubicBezTo>
                  <a:pt x="1716264" y="260171"/>
                  <a:pt x="1710592" y="265842"/>
                  <a:pt x="1703595" y="265842"/>
                </a:cubicBezTo>
                <a:cubicBezTo>
                  <a:pt x="1696599" y="265842"/>
                  <a:pt x="1690927" y="260171"/>
                  <a:pt x="1690927" y="253174"/>
                </a:cubicBezTo>
                <a:cubicBezTo>
                  <a:pt x="1690927" y="246178"/>
                  <a:pt x="1696599" y="240506"/>
                  <a:pt x="1703595" y="240506"/>
                </a:cubicBezTo>
                <a:close/>
                <a:moveTo>
                  <a:pt x="1623204" y="240506"/>
                </a:moveTo>
                <a:cubicBezTo>
                  <a:pt x="1630201" y="240506"/>
                  <a:pt x="1635873" y="246178"/>
                  <a:pt x="1635873" y="253174"/>
                </a:cubicBezTo>
                <a:cubicBezTo>
                  <a:pt x="1635873" y="260171"/>
                  <a:pt x="1630201" y="265842"/>
                  <a:pt x="1623204" y="265842"/>
                </a:cubicBezTo>
                <a:cubicBezTo>
                  <a:pt x="1616208" y="265842"/>
                  <a:pt x="1610536" y="260171"/>
                  <a:pt x="1610536" y="253174"/>
                </a:cubicBezTo>
                <a:cubicBezTo>
                  <a:pt x="1610536" y="246178"/>
                  <a:pt x="1616208" y="240506"/>
                  <a:pt x="1623204" y="240506"/>
                </a:cubicBezTo>
                <a:close/>
                <a:moveTo>
                  <a:pt x="1542909" y="240506"/>
                </a:moveTo>
                <a:cubicBezTo>
                  <a:pt x="1549906" y="240506"/>
                  <a:pt x="1555577" y="246178"/>
                  <a:pt x="1555577" y="253174"/>
                </a:cubicBezTo>
                <a:cubicBezTo>
                  <a:pt x="1555577" y="260171"/>
                  <a:pt x="1549906" y="265842"/>
                  <a:pt x="1542909" y="265842"/>
                </a:cubicBezTo>
                <a:cubicBezTo>
                  <a:pt x="1535913" y="265842"/>
                  <a:pt x="1530241" y="260171"/>
                  <a:pt x="1530241" y="253174"/>
                </a:cubicBezTo>
                <a:cubicBezTo>
                  <a:pt x="1530241" y="246178"/>
                  <a:pt x="1535913" y="240506"/>
                  <a:pt x="1542909" y="240506"/>
                </a:cubicBezTo>
                <a:close/>
                <a:moveTo>
                  <a:pt x="1462518" y="240506"/>
                </a:moveTo>
                <a:cubicBezTo>
                  <a:pt x="1469515" y="240506"/>
                  <a:pt x="1475186" y="246178"/>
                  <a:pt x="1475186" y="253174"/>
                </a:cubicBezTo>
                <a:cubicBezTo>
                  <a:pt x="1475186" y="260171"/>
                  <a:pt x="1469515" y="265842"/>
                  <a:pt x="1462518" y="265842"/>
                </a:cubicBezTo>
                <a:cubicBezTo>
                  <a:pt x="1455522" y="265842"/>
                  <a:pt x="1449850" y="260171"/>
                  <a:pt x="1449850" y="253174"/>
                </a:cubicBezTo>
                <a:cubicBezTo>
                  <a:pt x="1449850" y="246178"/>
                  <a:pt x="1455522" y="240506"/>
                  <a:pt x="1462518" y="240506"/>
                </a:cubicBezTo>
                <a:close/>
                <a:moveTo>
                  <a:pt x="1382127" y="240506"/>
                </a:moveTo>
                <a:cubicBezTo>
                  <a:pt x="1389124" y="240506"/>
                  <a:pt x="1394796" y="246178"/>
                  <a:pt x="1394796" y="253174"/>
                </a:cubicBezTo>
                <a:cubicBezTo>
                  <a:pt x="1394796" y="260171"/>
                  <a:pt x="1389124" y="265842"/>
                  <a:pt x="1382127" y="265842"/>
                </a:cubicBezTo>
                <a:cubicBezTo>
                  <a:pt x="1375131" y="265842"/>
                  <a:pt x="1369459" y="260171"/>
                  <a:pt x="1369459" y="253174"/>
                </a:cubicBezTo>
                <a:cubicBezTo>
                  <a:pt x="1369459" y="246178"/>
                  <a:pt x="1375131" y="240506"/>
                  <a:pt x="1382127" y="240506"/>
                </a:cubicBezTo>
                <a:close/>
                <a:moveTo>
                  <a:pt x="1301736" y="240506"/>
                </a:moveTo>
                <a:cubicBezTo>
                  <a:pt x="1308733" y="240506"/>
                  <a:pt x="1314405" y="246178"/>
                  <a:pt x="1314405" y="253174"/>
                </a:cubicBezTo>
                <a:cubicBezTo>
                  <a:pt x="1314405" y="260171"/>
                  <a:pt x="1308733" y="265842"/>
                  <a:pt x="1301736" y="265842"/>
                </a:cubicBezTo>
                <a:cubicBezTo>
                  <a:pt x="1294740" y="265842"/>
                  <a:pt x="1289068" y="260171"/>
                  <a:pt x="1289068" y="253174"/>
                </a:cubicBezTo>
                <a:cubicBezTo>
                  <a:pt x="1289068" y="246178"/>
                  <a:pt x="1294740" y="240506"/>
                  <a:pt x="1301736" y="240506"/>
                </a:cubicBezTo>
                <a:close/>
                <a:moveTo>
                  <a:pt x="1221440" y="240506"/>
                </a:moveTo>
                <a:cubicBezTo>
                  <a:pt x="1228437" y="240506"/>
                  <a:pt x="1234108" y="246178"/>
                  <a:pt x="1234108" y="253174"/>
                </a:cubicBezTo>
                <a:cubicBezTo>
                  <a:pt x="1234108" y="260171"/>
                  <a:pt x="1228437" y="265842"/>
                  <a:pt x="1221440" y="265842"/>
                </a:cubicBezTo>
                <a:cubicBezTo>
                  <a:pt x="1214444" y="265842"/>
                  <a:pt x="1208772" y="260171"/>
                  <a:pt x="1208772" y="253174"/>
                </a:cubicBezTo>
                <a:cubicBezTo>
                  <a:pt x="1208772" y="246178"/>
                  <a:pt x="1214444" y="240506"/>
                  <a:pt x="1221440" y="240506"/>
                </a:cubicBezTo>
                <a:close/>
                <a:moveTo>
                  <a:pt x="1141049" y="240506"/>
                </a:moveTo>
                <a:cubicBezTo>
                  <a:pt x="1148046" y="240506"/>
                  <a:pt x="1153718" y="246178"/>
                  <a:pt x="1153718" y="253174"/>
                </a:cubicBezTo>
                <a:cubicBezTo>
                  <a:pt x="1153718" y="260171"/>
                  <a:pt x="1148046" y="265842"/>
                  <a:pt x="1141049" y="265842"/>
                </a:cubicBezTo>
                <a:cubicBezTo>
                  <a:pt x="1134053" y="265842"/>
                  <a:pt x="1128381" y="260171"/>
                  <a:pt x="1128381" y="253174"/>
                </a:cubicBezTo>
                <a:cubicBezTo>
                  <a:pt x="1128381" y="246178"/>
                  <a:pt x="1134053" y="240506"/>
                  <a:pt x="1141049" y="240506"/>
                </a:cubicBezTo>
                <a:close/>
                <a:moveTo>
                  <a:pt x="1060658" y="240506"/>
                </a:moveTo>
                <a:cubicBezTo>
                  <a:pt x="1067655" y="240506"/>
                  <a:pt x="1073326" y="246178"/>
                  <a:pt x="1073326" y="253174"/>
                </a:cubicBezTo>
                <a:cubicBezTo>
                  <a:pt x="1073326" y="260171"/>
                  <a:pt x="1067655" y="265842"/>
                  <a:pt x="1060658" y="265842"/>
                </a:cubicBezTo>
                <a:cubicBezTo>
                  <a:pt x="1053662" y="265842"/>
                  <a:pt x="1047990" y="260171"/>
                  <a:pt x="1047990" y="253174"/>
                </a:cubicBezTo>
                <a:cubicBezTo>
                  <a:pt x="1047990" y="246178"/>
                  <a:pt x="1053662" y="240506"/>
                  <a:pt x="1060658" y="240506"/>
                </a:cubicBezTo>
                <a:close/>
                <a:moveTo>
                  <a:pt x="980267" y="240506"/>
                </a:moveTo>
                <a:cubicBezTo>
                  <a:pt x="987264" y="240506"/>
                  <a:pt x="992936" y="246178"/>
                  <a:pt x="992936" y="253174"/>
                </a:cubicBezTo>
                <a:cubicBezTo>
                  <a:pt x="992936" y="260171"/>
                  <a:pt x="987264" y="265842"/>
                  <a:pt x="980267" y="265842"/>
                </a:cubicBezTo>
                <a:cubicBezTo>
                  <a:pt x="973271" y="265842"/>
                  <a:pt x="967599" y="260171"/>
                  <a:pt x="967599" y="253174"/>
                </a:cubicBezTo>
                <a:cubicBezTo>
                  <a:pt x="967599" y="246178"/>
                  <a:pt x="973271" y="240506"/>
                  <a:pt x="980267" y="240506"/>
                </a:cubicBezTo>
                <a:close/>
                <a:moveTo>
                  <a:pt x="899971" y="240506"/>
                </a:moveTo>
                <a:cubicBezTo>
                  <a:pt x="906968" y="240506"/>
                  <a:pt x="912640" y="246178"/>
                  <a:pt x="912640" y="253174"/>
                </a:cubicBezTo>
                <a:cubicBezTo>
                  <a:pt x="912640" y="260171"/>
                  <a:pt x="906968" y="265842"/>
                  <a:pt x="899971" y="265842"/>
                </a:cubicBezTo>
                <a:cubicBezTo>
                  <a:pt x="892975" y="265842"/>
                  <a:pt x="887303" y="260171"/>
                  <a:pt x="887303" y="253174"/>
                </a:cubicBezTo>
                <a:cubicBezTo>
                  <a:pt x="887303" y="246178"/>
                  <a:pt x="892975" y="240506"/>
                  <a:pt x="899971" y="240506"/>
                </a:cubicBezTo>
                <a:close/>
                <a:moveTo>
                  <a:pt x="819580" y="240506"/>
                </a:moveTo>
                <a:cubicBezTo>
                  <a:pt x="826577" y="240506"/>
                  <a:pt x="832249" y="246178"/>
                  <a:pt x="832249" y="253174"/>
                </a:cubicBezTo>
                <a:cubicBezTo>
                  <a:pt x="832249" y="260171"/>
                  <a:pt x="826577" y="265842"/>
                  <a:pt x="819580" y="265842"/>
                </a:cubicBezTo>
                <a:cubicBezTo>
                  <a:pt x="812584" y="265842"/>
                  <a:pt x="806912" y="260171"/>
                  <a:pt x="806912" y="253174"/>
                </a:cubicBezTo>
                <a:cubicBezTo>
                  <a:pt x="806912" y="246178"/>
                  <a:pt x="812584" y="240506"/>
                  <a:pt x="819580" y="240506"/>
                </a:cubicBezTo>
                <a:close/>
                <a:moveTo>
                  <a:pt x="739189" y="240506"/>
                </a:moveTo>
                <a:cubicBezTo>
                  <a:pt x="746186" y="240506"/>
                  <a:pt x="751857" y="246178"/>
                  <a:pt x="751857" y="253174"/>
                </a:cubicBezTo>
                <a:cubicBezTo>
                  <a:pt x="751857" y="260171"/>
                  <a:pt x="746186" y="265842"/>
                  <a:pt x="739189" y="265842"/>
                </a:cubicBezTo>
                <a:cubicBezTo>
                  <a:pt x="732193" y="265842"/>
                  <a:pt x="726521" y="260171"/>
                  <a:pt x="726521" y="253174"/>
                </a:cubicBezTo>
                <a:cubicBezTo>
                  <a:pt x="726521" y="246178"/>
                  <a:pt x="732193" y="240506"/>
                  <a:pt x="739189" y="240506"/>
                </a:cubicBezTo>
                <a:close/>
                <a:moveTo>
                  <a:pt x="658798" y="240506"/>
                </a:moveTo>
                <a:cubicBezTo>
                  <a:pt x="665795" y="240506"/>
                  <a:pt x="671467" y="246178"/>
                  <a:pt x="671467" y="253174"/>
                </a:cubicBezTo>
                <a:cubicBezTo>
                  <a:pt x="671467" y="260171"/>
                  <a:pt x="665795" y="265842"/>
                  <a:pt x="658798" y="265842"/>
                </a:cubicBezTo>
                <a:cubicBezTo>
                  <a:pt x="651802" y="265842"/>
                  <a:pt x="646130" y="260171"/>
                  <a:pt x="646130" y="253174"/>
                </a:cubicBezTo>
                <a:cubicBezTo>
                  <a:pt x="646130" y="246178"/>
                  <a:pt x="651802" y="240506"/>
                  <a:pt x="658798" y="240506"/>
                </a:cubicBezTo>
                <a:close/>
                <a:moveTo>
                  <a:pt x="578502" y="240506"/>
                </a:moveTo>
                <a:cubicBezTo>
                  <a:pt x="585499" y="240506"/>
                  <a:pt x="591170" y="246178"/>
                  <a:pt x="591170" y="253174"/>
                </a:cubicBezTo>
                <a:cubicBezTo>
                  <a:pt x="591170" y="260171"/>
                  <a:pt x="585499" y="265842"/>
                  <a:pt x="578502" y="265842"/>
                </a:cubicBezTo>
                <a:cubicBezTo>
                  <a:pt x="571506" y="265842"/>
                  <a:pt x="565834" y="260171"/>
                  <a:pt x="565834" y="253174"/>
                </a:cubicBezTo>
                <a:cubicBezTo>
                  <a:pt x="565834" y="246178"/>
                  <a:pt x="571506" y="240506"/>
                  <a:pt x="578502" y="240506"/>
                </a:cubicBezTo>
                <a:close/>
                <a:moveTo>
                  <a:pt x="498111" y="240506"/>
                </a:moveTo>
                <a:cubicBezTo>
                  <a:pt x="505108" y="240506"/>
                  <a:pt x="510780" y="246178"/>
                  <a:pt x="510780" y="253174"/>
                </a:cubicBezTo>
                <a:cubicBezTo>
                  <a:pt x="510780" y="260171"/>
                  <a:pt x="505108" y="265842"/>
                  <a:pt x="498111" y="265842"/>
                </a:cubicBezTo>
                <a:cubicBezTo>
                  <a:pt x="491115" y="265842"/>
                  <a:pt x="485443" y="260171"/>
                  <a:pt x="485443" y="253174"/>
                </a:cubicBezTo>
                <a:cubicBezTo>
                  <a:pt x="485443" y="246178"/>
                  <a:pt x="491115" y="240506"/>
                  <a:pt x="498111" y="240506"/>
                </a:cubicBezTo>
                <a:close/>
                <a:moveTo>
                  <a:pt x="1700594" y="159182"/>
                </a:moveTo>
                <a:cubicBezTo>
                  <a:pt x="1707547" y="159277"/>
                  <a:pt x="1713168" y="164897"/>
                  <a:pt x="1713263" y="171850"/>
                </a:cubicBezTo>
                <a:cubicBezTo>
                  <a:pt x="1713263" y="171945"/>
                  <a:pt x="1713263" y="171945"/>
                  <a:pt x="1713263" y="172040"/>
                </a:cubicBezTo>
                <a:cubicBezTo>
                  <a:pt x="1713168" y="179089"/>
                  <a:pt x="1707452" y="184803"/>
                  <a:pt x="1700403" y="184709"/>
                </a:cubicBezTo>
                <a:cubicBezTo>
                  <a:pt x="1693355" y="184614"/>
                  <a:pt x="1687641" y="178898"/>
                  <a:pt x="1687737" y="171850"/>
                </a:cubicBezTo>
                <a:cubicBezTo>
                  <a:pt x="1687832" y="164801"/>
                  <a:pt x="1693546" y="159086"/>
                  <a:pt x="1700594" y="159182"/>
                </a:cubicBezTo>
                <a:close/>
                <a:moveTo>
                  <a:pt x="1620204" y="159182"/>
                </a:moveTo>
                <a:cubicBezTo>
                  <a:pt x="1627158" y="159182"/>
                  <a:pt x="1632873" y="164897"/>
                  <a:pt x="1632873" y="171850"/>
                </a:cubicBezTo>
                <a:cubicBezTo>
                  <a:pt x="1632873" y="171945"/>
                  <a:pt x="1632873" y="171945"/>
                  <a:pt x="1632873" y="172040"/>
                </a:cubicBezTo>
                <a:cubicBezTo>
                  <a:pt x="1632778" y="179089"/>
                  <a:pt x="1627062" y="184803"/>
                  <a:pt x="1620014" y="184709"/>
                </a:cubicBezTo>
                <a:cubicBezTo>
                  <a:pt x="1612965" y="184614"/>
                  <a:pt x="1607249" y="178898"/>
                  <a:pt x="1607345" y="171850"/>
                </a:cubicBezTo>
                <a:cubicBezTo>
                  <a:pt x="1607440" y="164801"/>
                  <a:pt x="1613156" y="159086"/>
                  <a:pt x="1620204" y="159182"/>
                </a:cubicBezTo>
                <a:close/>
                <a:moveTo>
                  <a:pt x="1539814" y="159182"/>
                </a:moveTo>
                <a:cubicBezTo>
                  <a:pt x="1546862" y="159182"/>
                  <a:pt x="1552481" y="164801"/>
                  <a:pt x="1552576" y="171849"/>
                </a:cubicBezTo>
                <a:cubicBezTo>
                  <a:pt x="1552576" y="171849"/>
                  <a:pt x="1552576" y="171945"/>
                  <a:pt x="1552576" y="171945"/>
                </a:cubicBezTo>
                <a:cubicBezTo>
                  <a:pt x="1552576" y="178993"/>
                  <a:pt x="1546862" y="184709"/>
                  <a:pt x="1539814" y="184709"/>
                </a:cubicBezTo>
                <a:cubicBezTo>
                  <a:pt x="1532766" y="184709"/>
                  <a:pt x="1527050" y="178993"/>
                  <a:pt x="1527050" y="171945"/>
                </a:cubicBezTo>
                <a:cubicBezTo>
                  <a:pt x="1527050" y="164896"/>
                  <a:pt x="1532766" y="159182"/>
                  <a:pt x="1539814" y="159182"/>
                </a:cubicBezTo>
                <a:close/>
                <a:moveTo>
                  <a:pt x="1459423" y="159182"/>
                </a:moveTo>
                <a:cubicBezTo>
                  <a:pt x="1466471" y="159182"/>
                  <a:pt x="1472090" y="164801"/>
                  <a:pt x="1472185" y="171849"/>
                </a:cubicBezTo>
                <a:cubicBezTo>
                  <a:pt x="1472185" y="171849"/>
                  <a:pt x="1472185" y="171945"/>
                  <a:pt x="1472185" y="171945"/>
                </a:cubicBezTo>
                <a:cubicBezTo>
                  <a:pt x="1472185" y="178993"/>
                  <a:pt x="1466471" y="184709"/>
                  <a:pt x="1459423" y="184709"/>
                </a:cubicBezTo>
                <a:cubicBezTo>
                  <a:pt x="1452372" y="184709"/>
                  <a:pt x="1446659" y="178993"/>
                  <a:pt x="1446659" y="171945"/>
                </a:cubicBezTo>
                <a:cubicBezTo>
                  <a:pt x="1446659" y="164896"/>
                  <a:pt x="1452372" y="159182"/>
                  <a:pt x="1459423" y="159182"/>
                </a:cubicBezTo>
                <a:close/>
                <a:moveTo>
                  <a:pt x="1379126" y="159182"/>
                </a:moveTo>
                <a:cubicBezTo>
                  <a:pt x="1386079" y="159277"/>
                  <a:pt x="1391700" y="164897"/>
                  <a:pt x="1391795" y="171850"/>
                </a:cubicBezTo>
                <a:cubicBezTo>
                  <a:pt x="1391795" y="171945"/>
                  <a:pt x="1391795" y="171945"/>
                  <a:pt x="1391795" y="172040"/>
                </a:cubicBezTo>
                <a:cubicBezTo>
                  <a:pt x="1391700" y="179089"/>
                  <a:pt x="1385984" y="184803"/>
                  <a:pt x="1378935" y="184709"/>
                </a:cubicBezTo>
                <a:cubicBezTo>
                  <a:pt x="1371887" y="184614"/>
                  <a:pt x="1366173" y="178898"/>
                  <a:pt x="1366269" y="171850"/>
                </a:cubicBezTo>
                <a:cubicBezTo>
                  <a:pt x="1366364" y="164801"/>
                  <a:pt x="1372078" y="159086"/>
                  <a:pt x="1379126" y="159182"/>
                </a:cubicBezTo>
                <a:close/>
                <a:moveTo>
                  <a:pt x="1298735" y="159182"/>
                </a:moveTo>
                <a:cubicBezTo>
                  <a:pt x="1305689" y="159182"/>
                  <a:pt x="1311404" y="164897"/>
                  <a:pt x="1311404" y="171850"/>
                </a:cubicBezTo>
                <a:cubicBezTo>
                  <a:pt x="1311404" y="171945"/>
                  <a:pt x="1311404" y="171945"/>
                  <a:pt x="1311404" y="172040"/>
                </a:cubicBezTo>
                <a:cubicBezTo>
                  <a:pt x="1311309" y="179089"/>
                  <a:pt x="1305593" y="184803"/>
                  <a:pt x="1298545" y="184709"/>
                </a:cubicBezTo>
                <a:cubicBezTo>
                  <a:pt x="1291496" y="184614"/>
                  <a:pt x="1285780" y="178898"/>
                  <a:pt x="1285876" y="171850"/>
                </a:cubicBezTo>
                <a:cubicBezTo>
                  <a:pt x="1285971" y="164801"/>
                  <a:pt x="1291687" y="159086"/>
                  <a:pt x="1298735" y="159182"/>
                </a:cubicBezTo>
                <a:close/>
                <a:moveTo>
                  <a:pt x="1218345" y="159182"/>
                </a:moveTo>
                <a:cubicBezTo>
                  <a:pt x="1225393" y="159182"/>
                  <a:pt x="1231012" y="164801"/>
                  <a:pt x="1231107" y="171849"/>
                </a:cubicBezTo>
                <a:cubicBezTo>
                  <a:pt x="1231107" y="171849"/>
                  <a:pt x="1231107" y="171945"/>
                  <a:pt x="1231107" y="171945"/>
                </a:cubicBezTo>
                <a:cubicBezTo>
                  <a:pt x="1231107" y="178993"/>
                  <a:pt x="1225393" y="184709"/>
                  <a:pt x="1218345" y="184709"/>
                </a:cubicBezTo>
                <a:cubicBezTo>
                  <a:pt x="1211297" y="184709"/>
                  <a:pt x="1205581" y="178993"/>
                  <a:pt x="1205581" y="171945"/>
                </a:cubicBezTo>
                <a:cubicBezTo>
                  <a:pt x="1205581" y="164896"/>
                  <a:pt x="1211297" y="159182"/>
                  <a:pt x="1218345" y="159182"/>
                </a:cubicBezTo>
                <a:close/>
                <a:moveTo>
                  <a:pt x="1138047" y="159182"/>
                </a:moveTo>
                <a:cubicBezTo>
                  <a:pt x="1145003" y="159277"/>
                  <a:pt x="1150621" y="164897"/>
                  <a:pt x="1150716" y="171850"/>
                </a:cubicBezTo>
                <a:cubicBezTo>
                  <a:pt x="1150716" y="171945"/>
                  <a:pt x="1150716" y="171945"/>
                  <a:pt x="1150716" y="172040"/>
                </a:cubicBezTo>
                <a:cubicBezTo>
                  <a:pt x="1150621" y="179089"/>
                  <a:pt x="1144907" y="184803"/>
                  <a:pt x="1137859" y="184709"/>
                </a:cubicBezTo>
                <a:cubicBezTo>
                  <a:pt x="1130810" y="184614"/>
                  <a:pt x="1125094" y="178898"/>
                  <a:pt x="1125190" y="171850"/>
                </a:cubicBezTo>
                <a:cubicBezTo>
                  <a:pt x="1125285" y="164801"/>
                  <a:pt x="1130999" y="159086"/>
                  <a:pt x="1138047" y="159182"/>
                </a:cubicBezTo>
                <a:close/>
                <a:moveTo>
                  <a:pt x="1057657" y="159182"/>
                </a:moveTo>
                <a:cubicBezTo>
                  <a:pt x="1064610" y="159277"/>
                  <a:pt x="1070231" y="164897"/>
                  <a:pt x="1070326" y="171850"/>
                </a:cubicBezTo>
                <a:cubicBezTo>
                  <a:pt x="1070326" y="171945"/>
                  <a:pt x="1070326" y="171945"/>
                  <a:pt x="1070326" y="172040"/>
                </a:cubicBezTo>
                <a:cubicBezTo>
                  <a:pt x="1070231" y="179089"/>
                  <a:pt x="1064515" y="184803"/>
                  <a:pt x="1057466" y="184709"/>
                </a:cubicBezTo>
                <a:cubicBezTo>
                  <a:pt x="1050418" y="184614"/>
                  <a:pt x="1044704" y="178898"/>
                  <a:pt x="1044800" y="171850"/>
                </a:cubicBezTo>
                <a:cubicBezTo>
                  <a:pt x="1044895" y="164801"/>
                  <a:pt x="1050609" y="159086"/>
                  <a:pt x="1057657" y="159182"/>
                </a:cubicBezTo>
                <a:close/>
                <a:moveTo>
                  <a:pt x="977266" y="159182"/>
                </a:moveTo>
                <a:cubicBezTo>
                  <a:pt x="984220" y="159182"/>
                  <a:pt x="989935" y="164897"/>
                  <a:pt x="989935" y="171850"/>
                </a:cubicBezTo>
                <a:cubicBezTo>
                  <a:pt x="989935" y="171945"/>
                  <a:pt x="989935" y="171945"/>
                  <a:pt x="989935" y="172040"/>
                </a:cubicBezTo>
                <a:cubicBezTo>
                  <a:pt x="989840" y="179089"/>
                  <a:pt x="984124" y="184803"/>
                  <a:pt x="977076" y="184709"/>
                </a:cubicBezTo>
                <a:cubicBezTo>
                  <a:pt x="970027" y="184614"/>
                  <a:pt x="964311" y="178898"/>
                  <a:pt x="964407" y="171850"/>
                </a:cubicBezTo>
                <a:cubicBezTo>
                  <a:pt x="964502" y="164801"/>
                  <a:pt x="970218" y="159086"/>
                  <a:pt x="977266" y="159182"/>
                </a:cubicBezTo>
                <a:close/>
                <a:moveTo>
                  <a:pt x="896876" y="159182"/>
                </a:moveTo>
                <a:cubicBezTo>
                  <a:pt x="903924" y="159182"/>
                  <a:pt x="909543" y="164801"/>
                  <a:pt x="909638" y="171849"/>
                </a:cubicBezTo>
                <a:cubicBezTo>
                  <a:pt x="909638" y="171849"/>
                  <a:pt x="909638" y="171945"/>
                  <a:pt x="909638" y="171945"/>
                </a:cubicBezTo>
                <a:cubicBezTo>
                  <a:pt x="909638" y="178993"/>
                  <a:pt x="903924" y="184709"/>
                  <a:pt x="896876" y="184709"/>
                </a:cubicBezTo>
                <a:cubicBezTo>
                  <a:pt x="889828" y="184709"/>
                  <a:pt x="884112" y="178993"/>
                  <a:pt x="884112" y="171945"/>
                </a:cubicBezTo>
                <a:cubicBezTo>
                  <a:pt x="884112" y="164896"/>
                  <a:pt x="889828" y="159182"/>
                  <a:pt x="896876" y="159182"/>
                </a:cubicBezTo>
                <a:close/>
                <a:moveTo>
                  <a:pt x="816486" y="159182"/>
                </a:moveTo>
                <a:cubicBezTo>
                  <a:pt x="823534" y="159182"/>
                  <a:pt x="829153" y="164801"/>
                  <a:pt x="829248" y="171849"/>
                </a:cubicBezTo>
                <a:cubicBezTo>
                  <a:pt x="829248" y="171849"/>
                  <a:pt x="829248" y="171945"/>
                  <a:pt x="829248" y="171945"/>
                </a:cubicBezTo>
                <a:cubicBezTo>
                  <a:pt x="829248" y="178993"/>
                  <a:pt x="823534" y="184709"/>
                  <a:pt x="816486" y="184709"/>
                </a:cubicBezTo>
                <a:cubicBezTo>
                  <a:pt x="809435" y="184709"/>
                  <a:pt x="803722" y="178993"/>
                  <a:pt x="803722" y="171945"/>
                </a:cubicBezTo>
                <a:cubicBezTo>
                  <a:pt x="803722" y="164896"/>
                  <a:pt x="809435" y="159182"/>
                  <a:pt x="816486" y="159182"/>
                </a:cubicBezTo>
                <a:close/>
                <a:moveTo>
                  <a:pt x="736188" y="159182"/>
                </a:moveTo>
                <a:cubicBezTo>
                  <a:pt x="743141" y="159277"/>
                  <a:pt x="748762" y="164897"/>
                  <a:pt x="748857" y="171850"/>
                </a:cubicBezTo>
                <a:cubicBezTo>
                  <a:pt x="748857" y="171945"/>
                  <a:pt x="748857" y="171945"/>
                  <a:pt x="748857" y="172040"/>
                </a:cubicBezTo>
                <a:cubicBezTo>
                  <a:pt x="748762" y="179089"/>
                  <a:pt x="743046" y="184803"/>
                  <a:pt x="735997" y="184709"/>
                </a:cubicBezTo>
                <a:cubicBezTo>
                  <a:pt x="728949" y="184614"/>
                  <a:pt x="723235" y="178898"/>
                  <a:pt x="723331" y="171850"/>
                </a:cubicBezTo>
                <a:cubicBezTo>
                  <a:pt x="723426" y="164801"/>
                  <a:pt x="729140" y="159086"/>
                  <a:pt x="736188" y="159182"/>
                </a:cubicBezTo>
                <a:close/>
                <a:moveTo>
                  <a:pt x="655797" y="159182"/>
                </a:moveTo>
                <a:cubicBezTo>
                  <a:pt x="662751" y="159182"/>
                  <a:pt x="668466" y="164897"/>
                  <a:pt x="668466" y="171850"/>
                </a:cubicBezTo>
                <a:cubicBezTo>
                  <a:pt x="668466" y="171945"/>
                  <a:pt x="668466" y="171945"/>
                  <a:pt x="668466" y="172040"/>
                </a:cubicBezTo>
                <a:cubicBezTo>
                  <a:pt x="668371" y="179089"/>
                  <a:pt x="662655" y="184803"/>
                  <a:pt x="655607" y="184709"/>
                </a:cubicBezTo>
                <a:cubicBezTo>
                  <a:pt x="648558" y="184614"/>
                  <a:pt x="642842" y="178898"/>
                  <a:pt x="642938" y="171850"/>
                </a:cubicBezTo>
                <a:cubicBezTo>
                  <a:pt x="643033" y="164801"/>
                  <a:pt x="648749" y="159086"/>
                  <a:pt x="655797" y="159182"/>
                </a:cubicBezTo>
                <a:close/>
                <a:moveTo>
                  <a:pt x="575407" y="159182"/>
                </a:moveTo>
                <a:cubicBezTo>
                  <a:pt x="582455" y="159182"/>
                  <a:pt x="588074" y="164801"/>
                  <a:pt x="588169" y="171849"/>
                </a:cubicBezTo>
                <a:cubicBezTo>
                  <a:pt x="588169" y="171849"/>
                  <a:pt x="588169" y="171945"/>
                  <a:pt x="588169" y="171945"/>
                </a:cubicBezTo>
                <a:cubicBezTo>
                  <a:pt x="588169" y="178993"/>
                  <a:pt x="582455" y="184709"/>
                  <a:pt x="575407" y="184709"/>
                </a:cubicBezTo>
                <a:cubicBezTo>
                  <a:pt x="568359" y="184709"/>
                  <a:pt x="562643" y="178993"/>
                  <a:pt x="562643" y="171945"/>
                </a:cubicBezTo>
                <a:cubicBezTo>
                  <a:pt x="562643" y="164896"/>
                  <a:pt x="568359" y="159182"/>
                  <a:pt x="575407" y="159182"/>
                </a:cubicBezTo>
                <a:close/>
                <a:moveTo>
                  <a:pt x="1608775" y="96984"/>
                </a:moveTo>
                <a:lnTo>
                  <a:pt x="1623822" y="103652"/>
                </a:lnTo>
                <a:cubicBezTo>
                  <a:pt x="1622681" y="104127"/>
                  <a:pt x="1621441" y="104318"/>
                  <a:pt x="1620204" y="104413"/>
                </a:cubicBezTo>
                <a:cubicBezTo>
                  <a:pt x="1615251" y="104413"/>
                  <a:pt x="1610774" y="101460"/>
                  <a:pt x="1608775" y="96984"/>
                </a:cubicBezTo>
                <a:close/>
                <a:moveTo>
                  <a:pt x="667227" y="96984"/>
                </a:moveTo>
                <a:cubicBezTo>
                  <a:pt x="665228" y="101460"/>
                  <a:pt x="660751" y="104413"/>
                  <a:pt x="655798" y="104413"/>
                </a:cubicBezTo>
                <a:cubicBezTo>
                  <a:pt x="654561" y="104318"/>
                  <a:pt x="653321" y="104127"/>
                  <a:pt x="652180" y="103652"/>
                </a:cubicBezTo>
                <a:close/>
                <a:moveTo>
                  <a:pt x="1539814" y="78981"/>
                </a:moveTo>
                <a:cubicBezTo>
                  <a:pt x="1546862" y="78981"/>
                  <a:pt x="1552576" y="84697"/>
                  <a:pt x="1552576" y="91745"/>
                </a:cubicBezTo>
                <a:cubicBezTo>
                  <a:pt x="1552576" y="98793"/>
                  <a:pt x="1546862" y="104508"/>
                  <a:pt x="1539814" y="104508"/>
                </a:cubicBezTo>
                <a:cubicBezTo>
                  <a:pt x="1532766" y="104508"/>
                  <a:pt x="1527050" y="98793"/>
                  <a:pt x="1527050" y="91745"/>
                </a:cubicBezTo>
                <a:cubicBezTo>
                  <a:pt x="1527050" y="84697"/>
                  <a:pt x="1532766" y="78981"/>
                  <a:pt x="1539814" y="78981"/>
                </a:cubicBezTo>
                <a:close/>
                <a:moveTo>
                  <a:pt x="1459423" y="78981"/>
                </a:moveTo>
                <a:cubicBezTo>
                  <a:pt x="1466471" y="78981"/>
                  <a:pt x="1472185" y="84697"/>
                  <a:pt x="1472185" y="91745"/>
                </a:cubicBezTo>
                <a:cubicBezTo>
                  <a:pt x="1472185" y="98793"/>
                  <a:pt x="1466471" y="104508"/>
                  <a:pt x="1459423" y="104508"/>
                </a:cubicBezTo>
                <a:cubicBezTo>
                  <a:pt x="1452372" y="104508"/>
                  <a:pt x="1446659" y="98793"/>
                  <a:pt x="1446659" y="91745"/>
                </a:cubicBezTo>
                <a:cubicBezTo>
                  <a:pt x="1446659" y="84697"/>
                  <a:pt x="1452372" y="78981"/>
                  <a:pt x="1459423" y="78981"/>
                </a:cubicBezTo>
                <a:close/>
                <a:moveTo>
                  <a:pt x="1379126" y="78981"/>
                </a:moveTo>
                <a:cubicBezTo>
                  <a:pt x="1386175" y="79076"/>
                  <a:pt x="1391795" y="84697"/>
                  <a:pt x="1391795" y="91745"/>
                </a:cubicBezTo>
                <a:cubicBezTo>
                  <a:pt x="1391795" y="91745"/>
                  <a:pt x="1391795" y="91840"/>
                  <a:pt x="1391795" y="91840"/>
                </a:cubicBezTo>
                <a:cubicBezTo>
                  <a:pt x="1391700" y="98889"/>
                  <a:pt x="1385984" y="104604"/>
                  <a:pt x="1378935" y="104508"/>
                </a:cubicBezTo>
                <a:cubicBezTo>
                  <a:pt x="1371887" y="104413"/>
                  <a:pt x="1366173" y="98698"/>
                  <a:pt x="1366269" y="91650"/>
                </a:cubicBezTo>
                <a:cubicBezTo>
                  <a:pt x="1366364" y="84601"/>
                  <a:pt x="1372078" y="78885"/>
                  <a:pt x="1379126" y="78981"/>
                </a:cubicBezTo>
                <a:close/>
                <a:moveTo>
                  <a:pt x="1298735" y="78981"/>
                </a:moveTo>
                <a:cubicBezTo>
                  <a:pt x="1298735" y="78981"/>
                  <a:pt x="1298831" y="78981"/>
                  <a:pt x="1298831" y="78981"/>
                </a:cubicBezTo>
                <a:cubicBezTo>
                  <a:pt x="1305784" y="79076"/>
                  <a:pt x="1311500" y="84791"/>
                  <a:pt x="1311404" y="91745"/>
                </a:cubicBezTo>
                <a:cubicBezTo>
                  <a:pt x="1311404" y="91745"/>
                  <a:pt x="1311404" y="91840"/>
                  <a:pt x="1311404" y="91840"/>
                </a:cubicBezTo>
                <a:cubicBezTo>
                  <a:pt x="1311309" y="98889"/>
                  <a:pt x="1305593" y="104604"/>
                  <a:pt x="1298545" y="104508"/>
                </a:cubicBezTo>
                <a:cubicBezTo>
                  <a:pt x="1291496" y="104413"/>
                  <a:pt x="1285780" y="98698"/>
                  <a:pt x="1285876" y="91650"/>
                </a:cubicBezTo>
                <a:cubicBezTo>
                  <a:pt x="1285971" y="84601"/>
                  <a:pt x="1291687" y="78885"/>
                  <a:pt x="1298735" y="78981"/>
                </a:cubicBezTo>
                <a:close/>
                <a:moveTo>
                  <a:pt x="1218345" y="78981"/>
                </a:moveTo>
                <a:cubicBezTo>
                  <a:pt x="1225393" y="78981"/>
                  <a:pt x="1231107" y="84697"/>
                  <a:pt x="1231107" y="91745"/>
                </a:cubicBezTo>
                <a:cubicBezTo>
                  <a:pt x="1231107" y="98793"/>
                  <a:pt x="1225393" y="104508"/>
                  <a:pt x="1218345" y="104508"/>
                </a:cubicBezTo>
                <a:cubicBezTo>
                  <a:pt x="1211297" y="104508"/>
                  <a:pt x="1205581" y="98793"/>
                  <a:pt x="1205581" y="91745"/>
                </a:cubicBezTo>
                <a:cubicBezTo>
                  <a:pt x="1205581" y="84697"/>
                  <a:pt x="1211297" y="78981"/>
                  <a:pt x="1218345" y="78981"/>
                </a:cubicBezTo>
                <a:close/>
                <a:moveTo>
                  <a:pt x="1138047" y="78981"/>
                </a:moveTo>
                <a:cubicBezTo>
                  <a:pt x="1145098" y="79076"/>
                  <a:pt x="1150716" y="84697"/>
                  <a:pt x="1150716" y="91745"/>
                </a:cubicBezTo>
                <a:cubicBezTo>
                  <a:pt x="1150716" y="91745"/>
                  <a:pt x="1150716" y="91840"/>
                  <a:pt x="1150716" y="91840"/>
                </a:cubicBezTo>
                <a:cubicBezTo>
                  <a:pt x="1150621" y="98889"/>
                  <a:pt x="1144907" y="104604"/>
                  <a:pt x="1137859" y="104508"/>
                </a:cubicBezTo>
                <a:cubicBezTo>
                  <a:pt x="1130810" y="104413"/>
                  <a:pt x="1125094" y="98698"/>
                  <a:pt x="1125190" y="91650"/>
                </a:cubicBezTo>
                <a:cubicBezTo>
                  <a:pt x="1125285" y="84601"/>
                  <a:pt x="1130999" y="78885"/>
                  <a:pt x="1138047" y="78981"/>
                </a:cubicBezTo>
                <a:close/>
                <a:moveTo>
                  <a:pt x="1057657" y="78981"/>
                </a:moveTo>
                <a:cubicBezTo>
                  <a:pt x="1064706" y="79076"/>
                  <a:pt x="1070326" y="84697"/>
                  <a:pt x="1070326" y="91745"/>
                </a:cubicBezTo>
                <a:cubicBezTo>
                  <a:pt x="1070326" y="91745"/>
                  <a:pt x="1070326" y="91840"/>
                  <a:pt x="1070326" y="91840"/>
                </a:cubicBezTo>
                <a:cubicBezTo>
                  <a:pt x="1070231" y="98889"/>
                  <a:pt x="1064515" y="104604"/>
                  <a:pt x="1057466" y="104508"/>
                </a:cubicBezTo>
                <a:cubicBezTo>
                  <a:pt x="1050418" y="104413"/>
                  <a:pt x="1044704" y="98698"/>
                  <a:pt x="1044800" y="91650"/>
                </a:cubicBezTo>
                <a:cubicBezTo>
                  <a:pt x="1044895" y="84601"/>
                  <a:pt x="1050609" y="78885"/>
                  <a:pt x="1057657" y="78981"/>
                </a:cubicBezTo>
                <a:close/>
                <a:moveTo>
                  <a:pt x="977266" y="78981"/>
                </a:moveTo>
                <a:cubicBezTo>
                  <a:pt x="977266" y="78981"/>
                  <a:pt x="977362" y="78981"/>
                  <a:pt x="977362" y="78981"/>
                </a:cubicBezTo>
                <a:cubicBezTo>
                  <a:pt x="984315" y="79076"/>
                  <a:pt x="990031" y="84791"/>
                  <a:pt x="989935" y="91745"/>
                </a:cubicBezTo>
                <a:cubicBezTo>
                  <a:pt x="989935" y="91745"/>
                  <a:pt x="989935" y="91840"/>
                  <a:pt x="989935" y="91840"/>
                </a:cubicBezTo>
                <a:cubicBezTo>
                  <a:pt x="989840" y="98889"/>
                  <a:pt x="984124" y="104604"/>
                  <a:pt x="977076" y="104508"/>
                </a:cubicBezTo>
                <a:cubicBezTo>
                  <a:pt x="970027" y="104413"/>
                  <a:pt x="964311" y="98698"/>
                  <a:pt x="964407" y="91650"/>
                </a:cubicBezTo>
                <a:cubicBezTo>
                  <a:pt x="964502" y="84601"/>
                  <a:pt x="970218" y="78885"/>
                  <a:pt x="977266" y="78981"/>
                </a:cubicBezTo>
                <a:close/>
                <a:moveTo>
                  <a:pt x="896876" y="78981"/>
                </a:moveTo>
                <a:cubicBezTo>
                  <a:pt x="903924" y="78981"/>
                  <a:pt x="909638" y="84697"/>
                  <a:pt x="909638" y="91745"/>
                </a:cubicBezTo>
                <a:cubicBezTo>
                  <a:pt x="909638" y="98793"/>
                  <a:pt x="903924" y="104508"/>
                  <a:pt x="896876" y="104508"/>
                </a:cubicBezTo>
                <a:cubicBezTo>
                  <a:pt x="889828" y="104508"/>
                  <a:pt x="884112" y="98793"/>
                  <a:pt x="884112" y="91745"/>
                </a:cubicBezTo>
                <a:cubicBezTo>
                  <a:pt x="884112" y="84697"/>
                  <a:pt x="889828" y="78981"/>
                  <a:pt x="896876" y="78981"/>
                </a:cubicBezTo>
                <a:close/>
                <a:moveTo>
                  <a:pt x="816486" y="78981"/>
                </a:moveTo>
                <a:cubicBezTo>
                  <a:pt x="823534" y="78981"/>
                  <a:pt x="829248" y="84697"/>
                  <a:pt x="829248" y="91745"/>
                </a:cubicBezTo>
                <a:cubicBezTo>
                  <a:pt x="829248" y="98793"/>
                  <a:pt x="823534" y="104508"/>
                  <a:pt x="816486" y="104508"/>
                </a:cubicBezTo>
                <a:cubicBezTo>
                  <a:pt x="809435" y="104508"/>
                  <a:pt x="803722" y="98793"/>
                  <a:pt x="803722" y="91745"/>
                </a:cubicBezTo>
                <a:cubicBezTo>
                  <a:pt x="803722" y="84697"/>
                  <a:pt x="809435" y="78981"/>
                  <a:pt x="816486" y="78981"/>
                </a:cubicBezTo>
                <a:close/>
                <a:moveTo>
                  <a:pt x="736188" y="78981"/>
                </a:moveTo>
                <a:cubicBezTo>
                  <a:pt x="743237" y="79076"/>
                  <a:pt x="748857" y="84697"/>
                  <a:pt x="748857" y="91745"/>
                </a:cubicBezTo>
                <a:cubicBezTo>
                  <a:pt x="748857" y="91745"/>
                  <a:pt x="748857" y="91840"/>
                  <a:pt x="748857" y="91840"/>
                </a:cubicBezTo>
                <a:cubicBezTo>
                  <a:pt x="748762" y="98889"/>
                  <a:pt x="743046" y="104604"/>
                  <a:pt x="735997" y="104508"/>
                </a:cubicBezTo>
                <a:cubicBezTo>
                  <a:pt x="728949" y="104413"/>
                  <a:pt x="723235" y="98698"/>
                  <a:pt x="723331" y="91650"/>
                </a:cubicBezTo>
                <a:cubicBezTo>
                  <a:pt x="723426" y="84601"/>
                  <a:pt x="729140" y="78885"/>
                  <a:pt x="736188" y="78981"/>
                </a:cubicBezTo>
                <a:close/>
                <a:moveTo>
                  <a:pt x="1372841" y="22594"/>
                </a:moveTo>
                <a:lnTo>
                  <a:pt x="1380556" y="24212"/>
                </a:lnTo>
                <a:lnTo>
                  <a:pt x="1379126" y="24212"/>
                </a:lnTo>
                <a:cubicBezTo>
                  <a:pt x="1376936" y="24307"/>
                  <a:pt x="1374745" y="23737"/>
                  <a:pt x="1372841" y="22594"/>
                </a:cubicBezTo>
                <a:close/>
                <a:moveTo>
                  <a:pt x="903161" y="22308"/>
                </a:moveTo>
                <a:cubicBezTo>
                  <a:pt x="901257" y="23546"/>
                  <a:pt x="899066" y="24212"/>
                  <a:pt x="896876" y="24212"/>
                </a:cubicBezTo>
                <a:lnTo>
                  <a:pt x="895446" y="23927"/>
                </a:lnTo>
                <a:close/>
                <a:moveTo>
                  <a:pt x="989268" y="8211"/>
                </a:moveTo>
                <a:cubicBezTo>
                  <a:pt x="989650" y="9258"/>
                  <a:pt x="989840" y="10401"/>
                  <a:pt x="989936" y="11544"/>
                </a:cubicBezTo>
                <a:cubicBezTo>
                  <a:pt x="989936" y="11639"/>
                  <a:pt x="989936" y="11639"/>
                  <a:pt x="989936" y="11735"/>
                </a:cubicBezTo>
                <a:cubicBezTo>
                  <a:pt x="989840" y="18688"/>
                  <a:pt x="984220" y="24307"/>
                  <a:pt x="977267" y="24212"/>
                </a:cubicBezTo>
                <a:cubicBezTo>
                  <a:pt x="970314" y="24212"/>
                  <a:pt x="964693" y="18593"/>
                  <a:pt x="964598" y="11639"/>
                </a:cubicBezTo>
                <a:cubicBezTo>
                  <a:pt x="972790" y="10401"/>
                  <a:pt x="980980" y="9258"/>
                  <a:pt x="989268" y="8211"/>
                </a:cubicBezTo>
                <a:close/>
                <a:moveTo>
                  <a:pt x="1286734" y="8116"/>
                </a:moveTo>
                <a:cubicBezTo>
                  <a:pt x="1295022" y="9163"/>
                  <a:pt x="1303212" y="10306"/>
                  <a:pt x="1311405" y="11544"/>
                </a:cubicBezTo>
                <a:cubicBezTo>
                  <a:pt x="1311405" y="18498"/>
                  <a:pt x="1305689" y="24212"/>
                  <a:pt x="1298736" y="24212"/>
                </a:cubicBezTo>
                <a:cubicBezTo>
                  <a:pt x="1291783" y="24212"/>
                  <a:pt x="1286067" y="18498"/>
                  <a:pt x="1286067" y="11544"/>
                </a:cubicBezTo>
                <a:cubicBezTo>
                  <a:pt x="1286162" y="10401"/>
                  <a:pt x="1286353" y="9259"/>
                  <a:pt x="1286734" y="8116"/>
                </a:cubicBezTo>
                <a:close/>
                <a:moveTo>
                  <a:pt x="1064610" y="1163"/>
                </a:moveTo>
                <a:cubicBezTo>
                  <a:pt x="1068326" y="3544"/>
                  <a:pt x="1070517" y="7734"/>
                  <a:pt x="1070422" y="12211"/>
                </a:cubicBezTo>
                <a:cubicBezTo>
                  <a:pt x="1070231" y="19260"/>
                  <a:pt x="1064420" y="24784"/>
                  <a:pt x="1057371" y="24594"/>
                </a:cubicBezTo>
                <a:cubicBezTo>
                  <a:pt x="1050323" y="24403"/>
                  <a:pt x="1044705" y="18593"/>
                  <a:pt x="1044895" y="11545"/>
                </a:cubicBezTo>
                <a:cubicBezTo>
                  <a:pt x="1044895" y="7925"/>
                  <a:pt x="1046514" y="4496"/>
                  <a:pt x="1049276" y="2210"/>
                </a:cubicBezTo>
                <a:close/>
                <a:moveTo>
                  <a:pt x="1211583" y="972"/>
                </a:moveTo>
                <a:lnTo>
                  <a:pt x="1226916" y="2019"/>
                </a:lnTo>
                <a:cubicBezTo>
                  <a:pt x="1229774" y="4400"/>
                  <a:pt x="1231393" y="7829"/>
                  <a:pt x="1231298" y="11544"/>
                </a:cubicBezTo>
                <a:cubicBezTo>
                  <a:pt x="1230728" y="17736"/>
                  <a:pt x="1225870" y="22594"/>
                  <a:pt x="1219677" y="23164"/>
                </a:cubicBezTo>
                <a:cubicBezTo>
                  <a:pt x="1212629" y="23736"/>
                  <a:pt x="1206439" y="18593"/>
                  <a:pt x="1205867" y="11544"/>
                </a:cubicBezTo>
                <a:cubicBezTo>
                  <a:pt x="1205867" y="7258"/>
                  <a:pt x="1208057" y="3353"/>
                  <a:pt x="1211583" y="972"/>
                </a:cubicBezTo>
                <a:close/>
                <a:moveTo>
                  <a:pt x="1141049" y="0"/>
                </a:moveTo>
                <a:cubicBezTo>
                  <a:pt x="1148046" y="0"/>
                  <a:pt x="1153718" y="5672"/>
                  <a:pt x="1153718" y="12668"/>
                </a:cubicBezTo>
                <a:cubicBezTo>
                  <a:pt x="1153718" y="19665"/>
                  <a:pt x="1148046" y="25337"/>
                  <a:pt x="1141049" y="25337"/>
                </a:cubicBezTo>
                <a:cubicBezTo>
                  <a:pt x="1134053" y="25337"/>
                  <a:pt x="1128381" y="19665"/>
                  <a:pt x="1128381" y="12668"/>
                </a:cubicBezTo>
                <a:cubicBezTo>
                  <a:pt x="1128381" y="5672"/>
                  <a:pt x="1134053" y="0"/>
                  <a:pt x="1141049" y="0"/>
                </a:cubicBezTo>
                <a:close/>
              </a:path>
            </a:pathLst>
          </a:custGeom>
          <a:gradFill>
            <a:gsLst>
              <a:gs pos="11000">
                <a:schemeClr val="bg1"/>
              </a:gs>
              <a:gs pos="44000">
                <a:schemeClr val="accent1"/>
              </a:gs>
              <a:gs pos="78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077588" y="3017335"/>
            <a:ext cx="789590" cy="6452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46320" y="1896584"/>
            <a:ext cx="789590" cy="645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944768" y="4695008"/>
            <a:ext cx="789590" cy="6452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3" name=""/>
          <p:cNvGrpSpPr/>
          <p:nvPr/>
        </p:nvGrpSpPr>
        <p:grpSpPr>
          <a:xfrm>
            <a:off x="5237068" y="2874798"/>
            <a:ext cx="1701800" cy="1708348"/>
            <a:chOff x="5237068" y="2874798"/>
            <a:chExt cx="1701800" cy="1708348"/>
          </a:xfrm>
        </p:grpSpPr>
        <p:sp>
          <p:nvSpPr>
            <p:cNvPr id="24" name="标题 1"/>
            <p:cNvSpPr txBox="1"/>
            <p:nvPr/>
          </p:nvSpPr>
          <p:spPr>
            <a:xfrm rot="0" flipH="0" flipV="0">
              <a:off x="5237068" y="2874798"/>
              <a:ext cx="1701800" cy="1701800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dist="0" blurRad="254000" dir="0" sx="126000" sy="126000" kx="0" ky="0" algn="ctr" rotWithShape="0">
                <a:schemeClr val="accent1">
                  <a:alpha val="15000"/>
                </a:schemeClr>
              </a:outerShdw>
            </a:effectLst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0" flipH="0" flipV="0">
              <a:off x="5237068" y="2881346"/>
              <a:ext cx="1701800" cy="1701800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  <a:effectLst/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/>
        </p:nvSpPr>
        <p:spPr>
          <a:xfrm rot="0" flipH="0" flipV="0">
            <a:off x="5698902" y="3368067"/>
            <a:ext cx="778130" cy="721809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7" name=""/>
          <p:cNvGrpSpPr/>
          <p:nvPr/>
        </p:nvGrpSpPr>
        <p:grpSpPr>
          <a:xfrm>
            <a:off x="6750094" y="2065668"/>
            <a:ext cx="703977" cy="712495"/>
            <a:chOff x="6750094" y="2065668"/>
            <a:chExt cx="703977" cy="712495"/>
          </a:xfrm>
        </p:grpSpPr>
        <p:sp>
          <p:nvSpPr>
            <p:cNvPr id="28" name="标题 1"/>
            <p:cNvSpPr txBox="1"/>
            <p:nvPr/>
          </p:nvSpPr>
          <p:spPr>
            <a:xfrm rot="0" flipH="0" flipV="0">
              <a:off x="6750094" y="2074026"/>
              <a:ext cx="703977" cy="704137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85000"/>
                    <a:lumOff val="15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  <a:effectLst>
              <a:outerShdw dist="292100" blurRad="304800" dir="5400000" sx="88000" sy="88000" kx="0" ky="0" algn="t" rotWithShape="0">
                <a:schemeClr val="accent3">
                  <a:lumMod val="50000"/>
                  <a:alpha val="40000"/>
                </a:schemeClr>
              </a:outerShdw>
            </a:effectLst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0" flipH="0" flipV="0">
              <a:off x="7240410" y="2065668"/>
              <a:ext cx="197745" cy="197791"/>
            </a:xfrm>
            <a:prstGeom prst="ellipse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3">
                    <a:lumMod val="70000"/>
                    <a:lumOff val="30000"/>
                  </a:schemeClr>
                </a:gs>
              </a:gsLst>
              <a:lin ang="10800000" scaled="0"/>
            </a:gradFill>
            <a:ln w="12700" cap="sq">
              <a:noFill/>
              <a:miter/>
            </a:ln>
            <a:effectLst>
              <a:outerShdw dist="292100" blurRad="304800" dir="5400000" sx="88000" sy="88000" kx="0" ky="0" algn="t" rotWithShape="0">
                <a:schemeClr val="accent3">
                  <a:lumMod val="50000"/>
                  <a:alpha val="40000"/>
                </a:schemeClr>
              </a:outerShdw>
            </a:effectLst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0" name="标题 1"/>
          <p:cNvSpPr txBox="1"/>
          <p:nvPr/>
        </p:nvSpPr>
        <p:spPr>
          <a:xfrm rot="0" flipH="0" flipV="0">
            <a:off x="6764685" y="2274432"/>
            <a:ext cx="648210" cy="318128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90000" rIns="90000" bIns="46800" rtlCol="0" anchor="t"/>
          <a:lstStyle/>
          <a:p>
            <a:pPr algn="ctr">
              <a:lnSpc>
                <a:spcPct val="58333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163474" y="3228175"/>
            <a:ext cx="703977" cy="70413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dist="292100" blurRad="304800" dir="5400000" sx="88000" sy="88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0000" tIns="46800" rIns="90000" bIns="468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4125374" y="3647275"/>
            <a:ext cx="197745" cy="19779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0000"/>
                  <a:lumOff val="30000"/>
                </a:schemeClr>
              </a:gs>
            </a:gsLst>
            <a:lin ang="13500000" scaled="0"/>
          </a:gradFill>
          <a:ln w="12700" cap="sq">
            <a:noFill/>
            <a:miter/>
          </a:ln>
          <a:effectLst>
            <a:outerShdw dist="292100" blurRad="304800" dir="5400000" sx="88000" sy="88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0000" tIns="46800" rIns="90000" bIns="468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4198487" y="3430136"/>
            <a:ext cx="648210" cy="318128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90000" rIns="90000" bIns="46800" rtlCol="0" anchor="t"/>
          <a:lstStyle/>
          <a:p>
            <a:pPr algn="ctr">
              <a:lnSpc>
                <a:spcPct val="58333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grpSp>
        <p:nvGrpSpPr>
          <p:cNvPr id="34" name=""/>
          <p:cNvGrpSpPr/>
          <p:nvPr/>
        </p:nvGrpSpPr>
        <p:grpSpPr>
          <a:xfrm>
            <a:off x="6475062" y="4775698"/>
            <a:ext cx="703977" cy="784098"/>
            <a:chOff x="6475062" y="4775698"/>
            <a:chExt cx="703977" cy="784098"/>
          </a:xfrm>
        </p:grpSpPr>
        <p:sp>
          <p:nvSpPr>
            <p:cNvPr id="35" name="标题 1"/>
            <p:cNvSpPr txBox="1"/>
            <p:nvPr/>
          </p:nvSpPr>
          <p:spPr>
            <a:xfrm rot="0" flipH="0" flipV="0">
              <a:off x="6475062" y="4775698"/>
              <a:ext cx="703977" cy="704137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85000"/>
                    <a:lumOff val="15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  <a:effectLst>
              <a:outerShdw dist="292100" blurRad="304800" dir="5400000" sx="88000" sy="88000" kx="0" ky="0" algn="t" rotWithShape="0">
                <a:schemeClr val="accent2">
                  <a:lumMod val="50000"/>
                  <a:alpha val="40000"/>
                </a:schemeClr>
              </a:outerShdw>
            </a:effectLst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0" flipH="0" flipV="0">
              <a:off x="6616132" y="5362005"/>
              <a:ext cx="197745" cy="197791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70000"/>
                    <a:lumOff val="3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  <a:effectLst>
              <a:outerShdw dist="292100" blurRad="304800" dir="5400000" sx="88000" sy="88000" kx="0" ky="0" algn="t" rotWithShape="0">
                <a:schemeClr val="accent2">
                  <a:lumMod val="50000"/>
                  <a:alpha val="40000"/>
                </a:schemeClr>
              </a:outerShdw>
            </a:effectLst>
          </p:spPr>
          <p:txBody>
            <a:bodyPr vert="horz" wrap="square" lIns="90000" tIns="46800" rIns="90000" bIns="4680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7" name="标题 1"/>
          <p:cNvSpPr txBox="1"/>
          <p:nvPr/>
        </p:nvSpPr>
        <p:spPr>
          <a:xfrm rot="0" flipH="0" flipV="0">
            <a:off x="6502945" y="4976622"/>
            <a:ext cx="648210" cy="318128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90000" rIns="90000" bIns="46800" rtlCol="0" anchor="t"/>
          <a:lstStyle/>
          <a:p>
            <a:pPr algn="ctr">
              <a:lnSpc>
                <a:spcPct val="58333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이벤트 및 참여 유도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장기 브랜딩 전략</a:t>
            </a: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"/>
          <p:cNvGrpSpPr/>
          <p:nvPr/>
        </p:nvGrpSpPr>
        <p:grpSpPr>
          <a:xfrm>
            <a:off x="5244359" y="1723133"/>
            <a:ext cx="1716390" cy="1491456"/>
            <a:chOff x="5244359" y="1723133"/>
            <a:chExt cx="1716390" cy="1491456"/>
          </a:xfrm>
        </p:grpSpPr>
        <p:sp>
          <p:nvSpPr>
            <p:cNvPr id="4" name="标题 1"/>
            <p:cNvSpPr txBox="1"/>
            <p:nvPr/>
          </p:nvSpPr>
          <p:spPr>
            <a:xfrm rot="0" flipH="0" flipV="0">
              <a:off x="5363630" y="2881596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0" flipH="0" flipV="0">
              <a:off x="5363630" y="2702699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rot="0" flipH="0" flipV="0">
              <a:off x="5363630" y="2523802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 rot="0" flipH="0" flipV="0">
              <a:off x="5244359" y="1723133"/>
              <a:ext cx="1716390" cy="1133662"/>
            </a:xfrm>
            <a:custGeom>
              <a:avLst/>
              <a:gdLst>
                <a:gd name="connsiteX0" fmla="*/ 0 w 1494662"/>
                <a:gd name="connsiteY0" fmla="*/ 0 h 987213"/>
                <a:gd name="connsiteX1" fmla="*/ 1494662 w 1494662"/>
                <a:gd name="connsiteY1" fmla="*/ 0 h 987213"/>
                <a:gd name="connsiteX2" fmla="*/ 1318974 w 1494662"/>
                <a:gd name="connsiteY2" fmla="*/ 858409 h 987213"/>
                <a:gd name="connsiteX3" fmla="*/ 747331 w 1494662"/>
                <a:gd name="connsiteY3" fmla="*/ 987213 h 987213"/>
                <a:gd name="connsiteX4" fmla="*/ 175688 w 1494662"/>
                <a:gd name="connsiteY4" fmla="*/ 858409 h 987213"/>
              </a:gdLst>
              <a:rect l="l" t="t" r="r" b="b"/>
              <a:pathLst>
                <a:path w="1494662" h="987213">
                  <a:moveTo>
                    <a:pt x="0" y="0"/>
                  </a:moveTo>
                  <a:lnTo>
                    <a:pt x="1494662" y="0"/>
                  </a:lnTo>
                  <a:lnTo>
                    <a:pt x="1318974" y="858409"/>
                  </a:lnTo>
                  <a:lnTo>
                    <a:pt x="747331" y="987213"/>
                  </a:lnTo>
                  <a:lnTo>
                    <a:pt x="175688" y="858409"/>
                  </a:lnTo>
                  <a:close/>
                </a:path>
              </a:pathLst>
            </a:custGeom>
            <a:gradFill>
              <a:gsLst>
                <a:gs pos="5000">
                  <a:schemeClr val="accent1">
                    <a:alpha val="2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ln w="635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" name=""/>
          <p:cNvGrpSpPr/>
          <p:nvPr/>
        </p:nvGrpSpPr>
        <p:grpSpPr>
          <a:xfrm>
            <a:off x="1504235" y="1723133"/>
            <a:ext cx="1716390" cy="1491456"/>
            <a:chOff x="1504235" y="1723133"/>
            <a:chExt cx="1716390" cy="1491456"/>
          </a:xfrm>
        </p:grpSpPr>
        <p:sp>
          <p:nvSpPr>
            <p:cNvPr id="9" name="标题 1"/>
            <p:cNvSpPr txBox="1"/>
            <p:nvPr/>
          </p:nvSpPr>
          <p:spPr>
            <a:xfrm rot="0" flipH="0" flipV="0">
              <a:off x="1623506" y="2881596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0" flipV="0">
              <a:off x="1623506" y="2702699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1623506" y="2523802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0" flipV="0">
              <a:off x="1504235" y="1723133"/>
              <a:ext cx="1716390" cy="1133662"/>
            </a:xfrm>
            <a:custGeom>
              <a:avLst/>
              <a:gdLst>
                <a:gd name="connsiteX0" fmla="*/ 0 w 1494662"/>
                <a:gd name="connsiteY0" fmla="*/ 0 h 987213"/>
                <a:gd name="connsiteX1" fmla="*/ 1494662 w 1494662"/>
                <a:gd name="connsiteY1" fmla="*/ 0 h 987213"/>
                <a:gd name="connsiteX2" fmla="*/ 1318974 w 1494662"/>
                <a:gd name="connsiteY2" fmla="*/ 858409 h 987213"/>
                <a:gd name="connsiteX3" fmla="*/ 747331 w 1494662"/>
                <a:gd name="connsiteY3" fmla="*/ 987213 h 987213"/>
                <a:gd name="connsiteX4" fmla="*/ 175688 w 1494662"/>
                <a:gd name="connsiteY4" fmla="*/ 858409 h 987213"/>
              </a:gdLst>
              <a:rect l="l" t="t" r="r" b="b"/>
              <a:pathLst>
                <a:path w="1494662" h="987213">
                  <a:moveTo>
                    <a:pt x="0" y="0"/>
                  </a:moveTo>
                  <a:lnTo>
                    <a:pt x="1494662" y="0"/>
                  </a:lnTo>
                  <a:lnTo>
                    <a:pt x="1318974" y="858409"/>
                  </a:lnTo>
                  <a:lnTo>
                    <a:pt x="747331" y="987213"/>
                  </a:lnTo>
                  <a:lnTo>
                    <a:pt x="175688" y="858409"/>
                  </a:lnTo>
                  <a:close/>
                </a:path>
              </a:pathLst>
            </a:custGeom>
            <a:gradFill>
              <a:gsLst>
                <a:gs pos="5000">
                  <a:schemeClr val="accent1">
                    <a:alpha val="2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ln w="635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3" name=""/>
          <p:cNvGrpSpPr/>
          <p:nvPr/>
        </p:nvGrpSpPr>
        <p:grpSpPr>
          <a:xfrm>
            <a:off x="8964624" y="1723133"/>
            <a:ext cx="1716390" cy="1491456"/>
            <a:chOff x="8964624" y="1723133"/>
            <a:chExt cx="1716390" cy="1491456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9083895" y="2881596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9083895" y="2702699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31000">
                    <a:schemeClr val="accent1">
                      <a:alpha val="0"/>
                    </a:schemeClr>
                  </a:gs>
                  <a:gs pos="44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0" flipH="0" flipV="0">
              <a:off x="9083895" y="2523802"/>
              <a:ext cx="1477849" cy="332993"/>
            </a:xfrm>
            <a:prstGeom prst="diamond">
              <a:avLst/>
            </a:prstGeom>
            <a:noFill/>
            <a:ln w="12700" cap="sq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0" flipH="0" flipV="0">
              <a:off x="8964624" y="1723133"/>
              <a:ext cx="1716390" cy="1133662"/>
            </a:xfrm>
            <a:custGeom>
              <a:avLst/>
              <a:gdLst>
                <a:gd name="connsiteX0" fmla="*/ 0 w 1494662"/>
                <a:gd name="connsiteY0" fmla="*/ 0 h 987213"/>
                <a:gd name="connsiteX1" fmla="*/ 1494662 w 1494662"/>
                <a:gd name="connsiteY1" fmla="*/ 0 h 987213"/>
                <a:gd name="connsiteX2" fmla="*/ 1318974 w 1494662"/>
                <a:gd name="connsiteY2" fmla="*/ 858409 h 987213"/>
                <a:gd name="connsiteX3" fmla="*/ 747331 w 1494662"/>
                <a:gd name="connsiteY3" fmla="*/ 987213 h 987213"/>
                <a:gd name="connsiteX4" fmla="*/ 175688 w 1494662"/>
                <a:gd name="connsiteY4" fmla="*/ 858409 h 987213"/>
              </a:gdLst>
              <a:rect l="l" t="t" r="r" b="b"/>
              <a:pathLst>
                <a:path w="1494662" h="987213">
                  <a:moveTo>
                    <a:pt x="0" y="0"/>
                  </a:moveTo>
                  <a:lnTo>
                    <a:pt x="1494662" y="0"/>
                  </a:lnTo>
                  <a:lnTo>
                    <a:pt x="1318974" y="858409"/>
                  </a:lnTo>
                  <a:lnTo>
                    <a:pt x="747331" y="987213"/>
                  </a:lnTo>
                  <a:lnTo>
                    <a:pt x="175688" y="858409"/>
                  </a:lnTo>
                  <a:close/>
                </a:path>
              </a:pathLst>
            </a:custGeom>
            <a:gradFill>
              <a:gsLst>
                <a:gs pos="5000">
                  <a:schemeClr val="accent1">
                    <a:alpha val="2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ln w="635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8" name="标题 1"/>
          <p:cNvSpPr txBox="1"/>
          <p:nvPr/>
        </p:nvSpPr>
        <p:spPr>
          <a:xfrm rot="0" flipH="0" flipV="0">
            <a:off x="2039951" y="1835854"/>
            <a:ext cx="644958" cy="62415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49301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가성비 좋은 콘텐츠 출시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49301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소비자 인식을 “유아 첫 과학 국민템은 이거지!”로 형성
브랜드 충성도 강화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259560" y="4154926"/>
            <a:ext cx="205740" cy="53340"/>
          </a:xfrm>
          <a:prstGeom prst="rect">
            <a:avLst/>
          </a:pr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482872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SNS 중심 마케팅 확장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482872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인스타그램 및 SNS 활용
소비자와의 직거래 강화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780075" y="1855565"/>
            <a:ext cx="644958" cy="58472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999684" y="4154926"/>
            <a:ext cx="205740" cy="53340"/>
          </a:xfrm>
          <a:prstGeom prst="rect">
            <a:avLst/>
          </a:pr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216442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장기적인 포지셔닝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216442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"믿고 보는 전집 브랜드" 이미지 구축
소비자 신뢰도 상승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512694" y="1825450"/>
            <a:ext cx="620249" cy="644958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gradFill>
            <a:gsLst>
              <a:gs pos="0">
                <a:srgbClr val="0068BF">
                  <a:alpha val="100000"/>
                </a:srgb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719949" y="4154926"/>
            <a:ext cx="205740" cy="53340"/>
          </a:xfrm>
          <a:prstGeom prst="rect">
            <a:avLst/>
          </a:pr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국민템 전략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기대 효과</a:t>
            </a: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64676" y="1759370"/>
            <a:ext cx="1891448" cy="189144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4377054"/>
            <a:ext cx="2700000" cy="134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유입 경로 선순환 구조 형성
브랜드 검색량 증가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60558" y="2052685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8100" blurRad="406400" dir="10800000" sx="106000" sy="106000" kx="0" ky="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60558" y="2057817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04800" blurRad="228600" dir="2700000" sx="88000" sy="88000" kx="0" ky="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771241" y="2476216"/>
            <a:ext cx="478318" cy="46288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143926" y="1759370"/>
            <a:ext cx="1891448" cy="189144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39808" y="2052685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8100" blurRad="406400" dir="10800000" sx="106000" sy="106000" kx="0" ky="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439808" y="2057817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04800" blurRad="228600" dir="2700000" sx="88000" sy="88000" kx="0" ky="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850491" y="2468500"/>
            <a:ext cx="478318" cy="478318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400" y="4063751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블로그/SNS/카페 연계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739650" y="4377054"/>
            <a:ext cx="2700000" cy="134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브랜드명 검색량 증가에 따른 광고 효율성 향상
매출 증대 가능성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39650" y="4063751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검색광고 효율 상승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223177" y="1759370"/>
            <a:ext cx="1891448" cy="1891448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519058" y="2052685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8100" blurRad="406400" dir="10800000" sx="106000" sy="106000" kx="0" ky="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519058" y="2057817"/>
            <a:ext cx="1299685" cy="1299684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dist="304800" blurRad="228600" dir="2700000" sx="88000" sy="88000" kx="0" ky="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929741" y="2486420"/>
            <a:ext cx="478318" cy="44247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18900" y="4377054"/>
            <a:ext cx="2700000" cy="1343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카페 내 정보 축적 및 후기 증가로 신뢰도 상승
소비자 행동 변화 유도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818900" y="4063751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구매전환율 상승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유기적 연결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결론</a:t>
            </a: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873753" y="2065622"/>
            <a:ext cx="8444495" cy="3045808"/>
          </a:xfrm>
          <a:prstGeom prst="rect">
            <a:avLst/>
          </a:prstGeom>
          <a:solidFill>
            <a:schemeClr val="bg1"/>
          </a:solidFill>
          <a:ln w="38100" cap="sq">
            <a:noFill/>
            <a:miter/>
          </a:ln>
          <a:effectLst>
            <a:outerShdw dist="190500" blurRad="317500" dir="3000000" sx="100000" sy="100000" kx="0" ky="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873753" y="2065622"/>
            <a:ext cx="8444495" cy="95388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41502" y="2422356"/>
            <a:ext cx="7532061" cy="22746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마케팅 전략을 통해 브랜드 인지도 강화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763080" y="2421736"/>
            <a:ext cx="7187480" cy="2014526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3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185419" y="3282939"/>
            <a:ext cx="6540551" cy="10276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185419" y="2677561"/>
            <a:ext cx="1210010" cy="471694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361916" y="2696383"/>
            <a:ext cx="857016" cy="4019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6836" t="3821" r="14209" b="3713"/>
          <a:stretch>
            <a:fillRect/>
          </a:stretch>
        </p:blipFill>
        <p:spPr>
          <a:xfrm rot="0" flipH="0" flipV="0">
            <a:off x="1228741" y="1999076"/>
            <a:ext cx="2732088" cy="2859847"/>
          </a:xfrm>
          <a:custGeom>
            <a:avLst/>
            <a:gdLst/>
            <a:rect l="l" t="t" r="r" b="b"/>
            <a:pathLst>
              <a:path w="2732088" h="2859847">
                <a:moveTo>
                  <a:pt x="0" y="0"/>
                </a:moveTo>
                <a:lnTo>
                  <a:pt x="2732088" y="0"/>
                </a:lnTo>
                <a:lnTo>
                  <a:pt x="2732088" y="2859847"/>
                </a:lnTo>
                <a:lnTo>
                  <a:pt x="0" y="285984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 rot="0" flipH="0" flipV="0">
            <a:off x="10157819" y="3981625"/>
            <a:ext cx="680446" cy="6578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308358" y="4135074"/>
            <a:ext cx="379368" cy="350942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소비자 유입 경로 다각화로 매출 증대 기대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-635730" y="5430356"/>
            <a:ext cx="1514710" cy="1309052"/>
          </a:xfrm>
          <a:custGeom>
            <a:avLst/>
            <a:gdLst>
              <a:gd name="connsiteX0" fmla="*/ 1514710 w 1514710"/>
              <a:gd name="connsiteY0" fmla="*/ 1309052 h 1309052"/>
              <a:gd name="connsiteX1" fmla="*/ 0 w 1514710"/>
              <a:gd name="connsiteY1" fmla="*/ 1309052 h 1309052"/>
              <a:gd name="connsiteX2" fmla="*/ 0 w 1514710"/>
              <a:gd name="connsiteY2" fmla="*/ 297536 h 1309052"/>
              <a:gd name="connsiteX3" fmla="*/ 328291 w 1514710"/>
              <a:gd name="connsiteY3" fmla="*/ 0 h 1309052"/>
            </a:gdLst>
            <a:rect l="l" t="t" r="r" b="b"/>
            <a:pathLst>
              <a:path w="1514710" h="1309052">
                <a:moveTo>
                  <a:pt x="1514710" y="1309052"/>
                </a:moveTo>
                <a:lnTo>
                  <a:pt x="0" y="1309052"/>
                </a:lnTo>
                <a:lnTo>
                  <a:pt x="0" y="297536"/>
                </a:lnTo>
                <a:lnTo>
                  <a:pt x="328291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664900" flipH="0" flipV="0">
            <a:off x="1089024" y="-564010"/>
            <a:ext cx="3788985" cy="2992947"/>
          </a:xfrm>
          <a:custGeom>
            <a:avLst/>
            <a:gdLst>
              <a:gd name="connsiteX0" fmla="*/ 0 w 3788985"/>
              <a:gd name="connsiteY0" fmla="*/ 0 h 2992947"/>
              <a:gd name="connsiteX1" fmla="*/ 787562 w 3788985"/>
              <a:gd name="connsiteY1" fmla="*/ 219669 h 2992947"/>
              <a:gd name="connsiteX2" fmla="*/ 3788985 w 3788985"/>
              <a:gd name="connsiteY2" fmla="*/ 2992947 h 2992947"/>
              <a:gd name="connsiteX3" fmla="*/ 0 w 3788985"/>
              <a:gd name="connsiteY3" fmla="*/ 2992947 h 2992947"/>
            </a:gdLst>
            <a:rect l="l" t="t" r="r" b="b"/>
            <a:pathLst>
              <a:path w="3788985" h="2992947">
                <a:moveTo>
                  <a:pt x="0" y="0"/>
                </a:moveTo>
                <a:lnTo>
                  <a:pt x="787562" y="219669"/>
                </a:lnTo>
                <a:lnTo>
                  <a:pt x="3788985" y="2992947"/>
                </a:lnTo>
                <a:lnTo>
                  <a:pt x="0" y="2992947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1743075"/>
            <a:ext cx="12192000" cy="3371850"/>
          </a:xfrm>
          <a:custGeom>
            <a:avLst/>
            <a:gdLst>
              <a:gd name="connsiteX0" fmla="*/ 0 w 12192000"/>
              <a:gd name="connsiteY0" fmla="*/ 0 h 3371850"/>
              <a:gd name="connsiteX1" fmla="*/ 12192000 w 12192000"/>
              <a:gd name="connsiteY1" fmla="*/ 0 h 3371850"/>
              <a:gd name="connsiteX2" fmla="*/ 12192000 w 12192000"/>
              <a:gd name="connsiteY2" fmla="*/ 3371850 h 3371850"/>
              <a:gd name="connsiteX3" fmla="*/ 0 w 12192000"/>
              <a:gd name="connsiteY3" fmla="*/ 3371850 h 3371850"/>
            </a:gdLst>
            <a:rect l="l" t="t" r="r" b="b"/>
            <a:pathLst>
              <a:path w="12192000" h="3371850">
                <a:moveTo>
                  <a:pt x="0" y="0"/>
                </a:moveTo>
                <a:lnTo>
                  <a:pt x="12192000" y="0"/>
                </a:lnTo>
                <a:lnTo>
                  <a:pt x="12192000" y="3371850"/>
                </a:lnTo>
                <a:lnTo>
                  <a:pt x="0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61959" y="977472"/>
            <a:ext cx="5014800" cy="50148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009768" y="2057418"/>
            <a:ext cx="5533196" cy="20506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Thanks for your attention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025053" y="5210987"/>
            <a:ext cx="5403656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509352" y="873916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131059" y="4247602"/>
            <a:ext cx="1862302" cy="41434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374890" y="4274744"/>
            <a:ext cx="1425441" cy="360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20XX-01-01</a:t>
            </a:r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115" t="4102" r="20160" b="1402"/>
          <a:stretch>
            <a:fillRect/>
          </a:stretch>
        </p:blipFill>
        <p:spPr>
          <a:xfrm rot="0" flipH="0" flipV="0">
            <a:off x="723963" y="1139476"/>
            <a:ext cx="4690793" cy="4690793"/>
          </a:xfrm>
          <a:custGeom>
            <a:avLst/>
            <a:gdLst>
              <a:gd name="connsiteX0" fmla="*/ 2345397 w 4690793"/>
              <a:gd name="connsiteY0" fmla="*/ 0 h 4690793"/>
              <a:gd name="connsiteX1" fmla="*/ 4690793 w 4690793"/>
              <a:gd name="connsiteY1" fmla="*/ 2345397 h 4690793"/>
              <a:gd name="connsiteX2" fmla="*/ 2345397 w 4690793"/>
              <a:gd name="connsiteY2" fmla="*/ 4690793 h 4690793"/>
              <a:gd name="connsiteX3" fmla="*/ 0 w 4690793"/>
              <a:gd name="connsiteY3" fmla="*/ 2345397 h 4690793"/>
              <a:gd name="connsiteX4" fmla="*/ 2345397 w 4690793"/>
              <a:gd name="connsiteY4" fmla="*/ 0 h 4690793"/>
            </a:gdLst>
            <a:rect l="l" t="t" r="r" b="b"/>
            <a:pathLst>
              <a:path w="4690793" h="4690793">
                <a:moveTo>
                  <a:pt x="2345397" y="0"/>
                </a:moveTo>
                <a:cubicBezTo>
                  <a:pt x="3640723" y="0"/>
                  <a:pt x="4690793" y="1050070"/>
                  <a:pt x="4690793" y="2345397"/>
                </a:cubicBezTo>
                <a:cubicBezTo>
                  <a:pt x="4690793" y="3640723"/>
                  <a:pt x="3640723" y="4690793"/>
                  <a:pt x="2345397" y="4690793"/>
                </a:cubicBezTo>
                <a:cubicBezTo>
                  <a:pt x="1050070" y="4690793"/>
                  <a:pt x="0" y="3640723"/>
                  <a:pt x="0" y="2345397"/>
                </a:cubicBezTo>
                <a:cubicBezTo>
                  <a:pt x="0" y="1050070"/>
                  <a:pt x="1050070" y="0"/>
                  <a:pt x="234539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 rot="0" flipH="0" flipV="0">
            <a:off x="866925" y="4875904"/>
            <a:ext cx="842620" cy="842620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338288" y="5332177"/>
            <a:ext cx="533261" cy="53326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844595" y="2913512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온라인 마케팅 전략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844595" y="3943154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장기 브랜딩 전략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464998" y="2885885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42445" y="291944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412612" y="2913512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시장 현황 및 문제 인식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412612" y="3943154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카페 내 콘텐츠 구조 및 운영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42445" y="3942409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464998" y="3908853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0" y="0"/>
            <a:ext cx="12192000" cy="1958745"/>
          </a:xfrm>
          <a:custGeom>
            <a:avLst/>
            <a:gdLst>
              <a:gd name="connsiteX0" fmla="*/ 0 w 12192000"/>
              <a:gd name="connsiteY0" fmla="*/ 0 h 2100049"/>
              <a:gd name="connsiteX1" fmla="*/ 12192000 w 12192000"/>
              <a:gd name="connsiteY1" fmla="*/ 0 h 2100049"/>
              <a:gd name="connsiteX2" fmla="*/ 12192000 w 12192000"/>
              <a:gd name="connsiteY2" fmla="*/ 2100049 h 2100049"/>
              <a:gd name="connsiteX3" fmla="*/ 8986989 w 12192000"/>
              <a:gd name="connsiteY3" fmla="*/ 1957371 h 2100049"/>
              <a:gd name="connsiteX4" fmla="*/ 9277797 w 12192000"/>
              <a:gd name="connsiteY4" fmla="*/ 1294008 h 2100049"/>
              <a:gd name="connsiteX5" fmla="*/ 694688 w 12192000"/>
              <a:gd name="connsiteY5" fmla="*/ 1294008 h 2100049"/>
            </a:gdLst>
            <a:rect l="l" t="t" r="r" b="b"/>
            <a:pathLst>
              <a:path w="12192000" h="2100049">
                <a:moveTo>
                  <a:pt x="0" y="0"/>
                </a:moveTo>
                <a:lnTo>
                  <a:pt x="12192000" y="0"/>
                </a:lnTo>
                <a:lnTo>
                  <a:pt x="12192000" y="2100049"/>
                </a:lnTo>
                <a:lnTo>
                  <a:pt x="8986989" y="1957371"/>
                </a:lnTo>
                <a:lnTo>
                  <a:pt x="9277797" y="1294008"/>
                </a:lnTo>
                <a:lnTo>
                  <a:pt x="694688" y="1294008"/>
                </a:lnTo>
                <a:close/>
              </a:path>
            </a:pathLst>
          </a:custGeom>
          <a:solidFill>
            <a:schemeClr val="accent1"/>
          </a:solidFill>
          <a:ln w="2524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399" y="1369664"/>
            <a:ext cx="2989249" cy="50956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ontents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844595" y="4972797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결론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412612" y="4972797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기대 효과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42445" y="4965377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464998" y="493182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6.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시장 현황 및 문제 인식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895618" y="1578801"/>
            <a:ext cx="8947959" cy="99971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238257" y="1615068"/>
            <a:ext cx="8458318" cy="92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유아전집: 약 1,410건
아동도서: 약 300건
아동전집: 약 140건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238257" y="1134857"/>
            <a:ext cx="845831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유아전집 검색량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895618" y="3358872"/>
            <a:ext cx="8947959" cy="99971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238257" y="3395139"/>
            <a:ext cx="8458318" cy="92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그레이트북스: 약 29,630건
아람북스: 약 17,190건
성우출판사: 약 2,370건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38257" y="2914928"/>
            <a:ext cx="845831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브랜드명 검색량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895618" y="5129829"/>
            <a:ext cx="8947959" cy="99971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238257" y="5166096"/>
            <a:ext cx="8458318" cy="92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일반 키워드보다 브랜드명 검색량이 많음
소비자들이 브랜드 인지도를 낮게 평가할 가능성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238257" y="4685885"/>
            <a:ext cx="845831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문제 인식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426563" y="1149698"/>
            <a:ext cx="720855" cy="7208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335723" y="1646581"/>
            <a:ext cx="160774" cy="160774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18979" y="1357803"/>
            <a:ext cx="336023" cy="30464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26563" y="2929769"/>
            <a:ext cx="720855" cy="7208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335723" y="3426652"/>
            <a:ext cx="160774" cy="160774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618979" y="3134773"/>
            <a:ext cx="336023" cy="31084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426563" y="4700726"/>
            <a:ext cx="720855" cy="7208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35723" y="5197609"/>
            <a:ext cx="160774" cy="160774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618979" y="4922183"/>
            <a:ext cx="336023" cy="277938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시장 키워드 분석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"/>
          <p:cNvGrpSpPr/>
          <p:nvPr/>
        </p:nvGrpSpPr>
        <p:grpSpPr>
          <a:xfrm>
            <a:off x="1070614" y="1255889"/>
            <a:ext cx="2699476" cy="4752622"/>
            <a:chOff x="1070614" y="1255889"/>
            <a:chExt cx="2699476" cy="4752622"/>
          </a:xfrm>
        </p:grpSpPr>
        <p:sp>
          <p:nvSpPr>
            <p:cNvPr id="4" name="标题 1"/>
            <p:cNvSpPr txBox="1"/>
            <p:nvPr/>
          </p:nvSpPr>
          <p:spPr>
            <a:xfrm rot="0" flipH="0" flipV="0">
              <a:off x="1070614" y="2144830"/>
              <a:ext cx="2699476" cy="3863681"/>
            </a:xfrm>
            <a:prstGeom prst="roundRect">
              <a:avLst>
                <a:gd name="adj" fmla="val 8165"/>
              </a:avLst>
            </a:prstGeom>
            <a:solidFill>
              <a:schemeClr val="bg1"/>
            </a:solidFill>
            <a:ln w="63500" cap="sq">
              <a:solidFill>
                <a:schemeClr val="accent1"/>
              </a:solidFill>
              <a:miter/>
            </a:ln>
            <a:effectLst>
              <a:outerShdw dist="63500" blurRad="127000" dir="5400000" sx="100000" sy="100000" kx="0" ky="0" algn="t" rotWithShape="0">
                <a:srgbClr val="000000">
                  <a:alpha val="2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0" flipH="0" flipV="0">
              <a:off x="2261881" y="1255889"/>
              <a:ext cx="273226" cy="267753"/>
            </a:xfrm>
            <a:prstGeom prst="ellipse">
              <a:avLst/>
            </a:prstGeom>
            <a:solidFill>
              <a:schemeClr val="bg1"/>
            </a:solidFill>
            <a:ln w="38100" cap="sq">
              <a:solidFill>
                <a:schemeClr val="accent1"/>
              </a:solidFill>
              <a:miter/>
            </a:ln>
            <a:effectLst>
              <a:outerShdw dist="38100" blurRad="0" dir="2700000" sx="100000" sy="100000" kx="0" ky="0" algn="tl" rotWithShape="0">
                <a:srgbClr val="000000">
                  <a:alpha val="4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grpSp>
          <p:nvGrpSpPr>
            <p:cNvPr id="6" name=""/>
            <p:cNvGrpSpPr/>
            <p:nvPr/>
          </p:nvGrpSpPr>
          <p:grpSpPr>
            <a:xfrm>
              <a:off x="1496847" y="1523642"/>
              <a:ext cx="1847010" cy="621188"/>
              <a:chOff x="1496847" y="1523642"/>
              <a:chExt cx="1847010" cy="621188"/>
            </a:xfrm>
          </p:grpSpPr>
          <p:cxnSp>
            <p:nvCxnSpPr>
              <p:cNvPr id="7" name="标题 1"/>
              <p:cNvCxnSpPr/>
              <p:nvPr/>
            </p:nvCxnSpPr>
            <p:spPr>
              <a:xfrm rot="0" flipH="0" flipV="1">
                <a:off x="1496847" y="1523642"/>
                <a:ext cx="923505" cy="621188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miter/>
              </a:ln>
            </p:spPr>
          </p:cxnSp>
          <p:cxnSp>
            <p:nvCxnSpPr>
              <p:cNvPr id="8" name="标题 1"/>
              <p:cNvCxnSpPr/>
              <p:nvPr/>
            </p:nvCxnSpPr>
            <p:spPr>
              <a:xfrm rot="0" flipH="1" flipV="1">
                <a:off x="2420352" y="1523642"/>
                <a:ext cx="923505" cy="621188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miter/>
              </a:ln>
            </p:spPr>
          </p:cxnSp>
        </p:grpSp>
      </p:grpSp>
      <p:sp>
        <p:nvSpPr>
          <p:cNvPr id="9" name="标题 1"/>
          <p:cNvSpPr txBox="1"/>
          <p:nvPr/>
        </p:nvSpPr>
        <p:spPr>
          <a:xfrm rot="0" flipH="0" flipV="0">
            <a:off x="1048756" y="2312494"/>
            <a:ext cx="13589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214352" y="3222787"/>
            <a:ext cx="24130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유입 경로 파악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14352" y="4092191"/>
            <a:ext cx="2412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맘카페: 추천, 후기, 질문글
SNS: 책장 인증샷, 언박싱, 읽기 영상</a:t>
            </a: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4796386" y="1255889"/>
            <a:ext cx="2699475" cy="4752620"/>
            <a:chOff x="4796386" y="1255889"/>
            <a:chExt cx="2699475" cy="4752620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4796386" y="2144830"/>
              <a:ext cx="2699475" cy="3863679"/>
            </a:xfrm>
            <a:prstGeom prst="roundRect">
              <a:avLst>
                <a:gd name="adj" fmla="val 8165"/>
              </a:avLst>
            </a:prstGeom>
            <a:solidFill>
              <a:schemeClr val="bg1"/>
            </a:solidFill>
            <a:ln w="63500" cap="sq">
              <a:solidFill>
                <a:schemeClr val="accent2"/>
              </a:solidFill>
              <a:miter/>
            </a:ln>
            <a:effectLst>
              <a:outerShdw dist="63500" blurRad="127000" dir="5400000" sx="100000" sy="100000" kx="0" ky="0" algn="t" rotWithShape="0">
                <a:srgbClr val="000000">
                  <a:alpha val="2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6009510" y="1255889"/>
              <a:ext cx="273226" cy="267753"/>
            </a:xfrm>
            <a:prstGeom prst="ellipse">
              <a:avLst/>
            </a:prstGeom>
            <a:solidFill>
              <a:schemeClr val="bg1"/>
            </a:solidFill>
            <a:ln w="38100" cap="sq">
              <a:solidFill>
                <a:schemeClr val="accent2"/>
              </a:solidFill>
              <a:miter/>
            </a:ln>
            <a:effectLst>
              <a:outerShdw dist="38100" blurRad="0" dir="2700000" sx="100000" sy="100000" kx="0" ky="0" algn="tl" rotWithShape="0">
                <a:srgbClr val="000000">
                  <a:alpha val="4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grpSp>
          <p:nvGrpSpPr>
            <p:cNvPr id="15" name=""/>
            <p:cNvGrpSpPr/>
            <p:nvPr/>
          </p:nvGrpSpPr>
          <p:grpSpPr>
            <a:xfrm>
              <a:off x="5222619" y="1523642"/>
              <a:ext cx="1847009" cy="621188"/>
              <a:chOff x="5222619" y="1523642"/>
              <a:chExt cx="1847009" cy="621188"/>
            </a:xfrm>
          </p:grpSpPr>
          <p:cxnSp>
            <p:nvCxnSpPr>
              <p:cNvPr id="16" name="标题 1"/>
              <p:cNvCxnSpPr/>
              <p:nvPr/>
            </p:nvCxnSpPr>
            <p:spPr>
              <a:xfrm rot="0" flipH="0" flipV="1">
                <a:off x="5222619" y="1523642"/>
                <a:ext cx="923505" cy="621188"/>
              </a:xfrm>
              <a:prstGeom prst="line">
                <a:avLst/>
              </a:prstGeom>
              <a:noFill/>
              <a:ln w="6350" cap="sq">
                <a:solidFill>
                  <a:schemeClr val="accent2"/>
                </a:solidFill>
                <a:miter/>
              </a:ln>
            </p:spPr>
          </p:cxnSp>
          <p:cxnSp>
            <p:nvCxnSpPr>
              <p:cNvPr id="17" name="标题 1"/>
              <p:cNvCxnSpPr/>
              <p:nvPr/>
            </p:nvCxnSpPr>
            <p:spPr>
              <a:xfrm rot="0" flipH="1" flipV="1">
                <a:off x="6146123" y="1523642"/>
                <a:ext cx="923505" cy="621188"/>
              </a:xfrm>
              <a:prstGeom prst="line">
                <a:avLst/>
              </a:prstGeom>
              <a:noFill/>
              <a:ln w="6350" cap="sq">
                <a:solidFill>
                  <a:schemeClr val="accent2"/>
                </a:solidFill>
                <a:miter/>
              </a:ln>
            </p:spPr>
          </p:cxnSp>
        </p:grpSp>
      </p:grpSp>
      <p:sp>
        <p:nvSpPr>
          <p:cNvPr id="18" name="标题 1"/>
          <p:cNvSpPr txBox="1"/>
          <p:nvPr/>
        </p:nvSpPr>
        <p:spPr>
          <a:xfrm rot="0" flipH="0" flipV="0">
            <a:off x="4785457" y="2312494"/>
            <a:ext cx="13589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940123" y="3222787"/>
            <a:ext cx="24130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소비자 행동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940123" y="4040521"/>
            <a:ext cx="2412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판매사원의 설명이나 체험을 통한 정보 획득
브랜드명이나 전집 제목으로 직접 검색 후 유입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8533085" y="1255889"/>
            <a:ext cx="2699476" cy="4752622"/>
            <a:chOff x="8533085" y="1255889"/>
            <a:chExt cx="2699476" cy="4752622"/>
          </a:xfrm>
        </p:grpSpPr>
        <p:sp>
          <p:nvSpPr>
            <p:cNvPr id="22" name="标题 1"/>
            <p:cNvSpPr txBox="1"/>
            <p:nvPr/>
          </p:nvSpPr>
          <p:spPr>
            <a:xfrm rot="0" flipH="0" flipV="0">
              <a:off x="8533085" y="2144830"/>
              <a:ext cx="2699476" cy="3863681"/>
            </a:xfrm>
            <a:prstGeom prst="roundRect">
              <a:avLst>
                <a:gd name="adj" fmla="val 8165"/>
              </a:avLst>
            </a:prstGeom>
            <a:solidFill>
              <a:schemeClr val="bg1"/>
            </a:solidFill>
            <a:ln w="63500" cap="sq">
              <a:solidFill>
                <a:schemeClr val="accent1"/>
              </a:solidFill>
              <a:miter/>
            </a:ln>
            <a:effectLst>
              <a:outerShdw dist="63500" blurRad="127000" dir="5400000" sx="100000" sy="100000" kx="0" ky="0" algn="t" rotWithShape="0">
                <a:srgbClr val="000000">
                  <a:alpha val="2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0" flipH="0" flipV="0">
              <a:off x="9746210" y="1255889"/>
              <a:ext cx="273226" cy="267753"/>
            </a:xfrm>
            <a:prstGeom prst="ellipse">
              <a:avLst/>
            </a:prstGeom>
            <a:solidFill>
              <a:schemeClr val="bg1"/>
            </a:solidFill>
            <a:ln w="38100" cap="sq">
              <a:solidFill>
                <a:schemeClr val="accent1"/>
              </a:solidFill>
              <a:miter/>
            </a:ln>
            <a:effectLst>
              <a:outerShdw dist="38100" blurRad="0" dir="2700000" sx="100000" sy="100000" kx="0" ky="0" algn="tl" rotWithShape="0">
                <a:srgbClr val="000000">
                  <a:alpha val="40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grpSp>
          <p:nvGrpSpPr>
            <p:cNvPr id="24" name=""/>
            <p:cNvGrpSpPr/>
            <p:nvPr/>
          </p:nvGrpSpPr>
          <p:grpSpPr>
            <a:xfrm>
              <a:off x="8959318" y="1523642"/>
              <a:ext cx="1847010" cy="621188"/>
              <a:chOff x="8959318" y="1523642"/>
              <a:chExt cx="1847010" cy="621188"/>
            </a:xfrm>
          </p:grpSpPr>
          <p:cxnSp>
            <p:nvCxnSpPr>
              <p:cNvPr id="25" name="标题 1"/>
              <p:cNvCxnSpPr/>
              <p:nvPr/>
            </p:nvCxnSpPr>
            <p:spPr>
              <a:xfrm rot="0" flipH="0" flipV="1">
                <a:off x="8959318" y="1523642"/>
                <a:ext cx="923505" cy="621188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miter/>
              </a:ln>
            </p:spPr>
          </p:cxnSp>
          <p:cxnSp>
            <p:nvCxnSpPr>
              <p:cNvPr id="26" name="标题 1"/>
              <p:cNvCxnSpPr/>
              <p:nvPr/>
            </p:nvCxnSpPr>
            <p:spPr>
              <a:xfrm rot="0" flipH="1" flipV="1">
                <a:off x="9882823" y="1523642"/>
                <a:ext cx="923505" cy="621188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miter/>
              </a:ln>
            </p:spPr>
          </p:cxnSp>
        </p:grpSp>
      </p:grpSp>
      <p:sp>
        <p:nvSpPr>
          <p:cNvPr id="27" name="标题 1"/>
          <p:cNvSpPr txBox="1"/>
          <p:nvPr/>
        </p:nvSpPr>
        <p:spPr>
          <a:xfrm rot="0" flipH="0" flipV="0">
            <a:off x="8511227" y="2312494"/>
            <a:ext cx="13589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8676823" y="3387887"/>
            <a:ext cx="24130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문제점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676823" y="4040523"/>
            <a:ext cx="2412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브랜드명 인지도가 낮아 유입 경로가 제한적임
유아전집 관련 검색량이 저조함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소비자 유입 경로 분석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온라인 마케팅 전략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03704" y="1265297"/>
            <a:ext cx="8523422" cy="1380175"/>
          </a:xfrm>
          <a:prstGeom prst="parallelogram">
            <a:avLst>
              <a:gd name="adj" fmla="val 687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1552174" y="1546034"/>
            <a:ext cx="1524000" cy="1099438"/>
          </a:xfrm>
          <a:prstGeom prst="triangl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1">
            <a:off x="1552174" y="1265297"/>
            <a:ext cx="1524000" cy="1099438"/>
          </a:xfrm>
          <a:prstGeom prst="triangl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967284" y="1389623"/>
            <a:ext cx="693780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267126" y="1849851"/>
            <a:ext cx="648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브랜드명과 전집 시리즈명으로 검색량 증가
소비자 유입 경로 다각화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1788377" y="2416839"/>
            <a:ext cx="255003" cy="18396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267124" y="1394597"/>
            <a:ext cx="648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72C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브랜드 인지도 강화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103704" y="2934160"/>
            <a:ext cx="8523422" cy="1380175"/>
          </a:xfrm>
          <a:prstGeom prst="parallelogram">
            <a:avLst>
              <a:gd name="adj" fmla="val 687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1">
            <a:off x="1552174" y="3214897"/>
            <a:ext cx="1524000" cy="1099438"/>
          </a:xfrm>
          <a:prstGeom prst="triangle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1552174" y="2934160"/>
            <a:ext cx="1524000" cy="1099438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967284" y="3058486"/>
            <a:ext cx="693780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267126" y="3518714"/>
            <a:ext cx="648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카페와 홈페이지에서 정보 접속 유도
소비자 행동 변화 촉진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1">
            <a:off x="1788377" y="4085702"/>
            <a:ext cx="255003" cy="18396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267124" y="3063460"/>
            <a:ext cx="648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B9BD5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매출 전환 유도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103704" y="4603024"/>
            <a:ext cx="8523422" cy="1380175"/>
          </a:xfrm>
          <a:prstGeom prst="parallelogram">
            <a:avLst>
              <a:gd name="adj" fmla="val 687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1552174" y="4883761"/>
            <a:ext cx="1524000" cy="1099438"/>
          </a:xfrm>
          <a:prstGeom prst="triangl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1">
            <a:off x="1552174" y="4603024"/>
            <a:ext cx="1524000" cy="1099438"/>
          </a:xfrm>
          <a:prstGeom prst="triangl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967284" y="4727350"/>
            <a:ext cx="693780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267126" y="5187578"/>
            <a:ext cx="648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검색량, 유입 경로, 전환율 등을 KPI로 설정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1">
            <a:off x="1788377" y="5754566"/>
            <a:ext cx="255003" cy="18396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267124" y="4732324"/>
            <a:ext cx="648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472C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KPI 설정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목표 설정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15000"/>
                </a:schemeClr>
              </a:gs>
              <a:gs pos="53000">
                <a:schemeClr val="bg1">
                  <a:alpha val="9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727200"/>
            <a:ext cx="3337529" cy="3810000"/>
          </a:xfrm>
          <a:custGeom>
            <a:avLst/>
            <a:gdLst>
              <a:gd name="T0" fmla="*/ 283 w 566"/>
              <a:gd name="T1" fmla="*/ 566 h 566"/>
              <a:gd name="T2" fmla="*/ 0 w 566"/>
              <a:gd name="T3" fmla="*/ 383 h 566"/>
              <a:gd name="T4" fmla="*/ 97 w 566"/>
              <a:gd name="T5" fmla="*/ 136 h 566"/>
              <a:gd name="T6" fmla="*/ 283 w 566"/>
              <a:gd name="T7" fmla="*/ 0 h 566"/>
              <a:gd name="T8" fmla="*/ 469 w 566"/>
              <a:gd name="T9" fmla="*/ 136 h 566"/>
              <a:gd name="T10" fmla="*/ 566 w 566"/>
              <a:gd name="T11" fmla="*/ 383 h 566"/>
              <a:gd name="T12" fmla="*/ 283 w 566"/>
              <a:gd name="T13" fmla="*/ 566 h 566"/>
            </a:gdLst>
            <a:rect l="0" t="0" r="r" b="b"/>
            <a:pathLst>
              <a:path w="566" h="566">
                <a:moveTo>
                  <a:pt x="283" y="566"/>
                </a:moveTo>
                <a:cubicBezTo>
                  <a:pt x="93" y="566"/>
                  <a:pt x="0" y="506"/>
                  <a:pt x="0" y="383"/>
                </a:cubicBezTo>
                <a:cubicBezTo>
                  <a:pt x="0" y="314"/>
                  <a:pt x="37" y="219"/>
                  <a:pt x="97" y="136"/>
                </a:cubicBezTo>
                <a:cubicBezTo>
                  <a:pt x="158" y="51"/>
                  <a:pt x="228" y="0"/>
                  <a:pt x="283" y="0"/>
                </a:cubicBezTo>
                <a:cubicBezTo>
                  <a:pt x="338" y="0"/>
                  <a:pt x="408" y="51"/>
                  <a:pt x="469" y="136"/>
                </a:cubicBezTo>
                <a:cubicBezTo>
                  <a:pt x="529" y="219"/>
                  <a:pt x="566" y="314"/>
                  <a:pt x="566" y="383"/>
                </a:cubicBezTo>
                <a:cubicBezTo>
                  <a:pt x="566" y="506"/>
                  <a:pt x="473" y="566"/>
                  <a:pt x="283" y="56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 rot="0" flipH="0" flipV="0">
            <a:off x="2178382" y="2413090"/>
            <a:ext cx="301566" cy="0"/>
          </a:xfrm>
          <a:prstGeom prst="line">
            <a:avLst/>
          </a:prstGeom>
          <a:noFill/>
          <a:ln w="12700" cap="rnd">
            <a:solidFill>
              <a:schemeClr val="tx1"/>
            </a:solidFill>
            <a:round/>
          </a:ln>
        </p:spPr>
      </p:cxnSp>
      <p:sp>
        <p:nvSpPr>
          <p:cNvPr id="5" name="标题 1"/>
          <p:cNvSpPr txBox="1"/>
          <p:nvPr/>
        </p:nvSpPr>
        <p:spPr>
          <a:xfrm rot="0" flipH="0" flipV="0">
            <a:off x="1168401" y="2562744"/>
            <a:ext cx="2321528" cy="7456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검색 유도 키워드 설정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95983" y="3400268"/>
            <a:ext cx="2466368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성우출판사, 꿈틀이 첫 과학 키워드 강화
브랜드와 제품 조합 키워드 노출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4420886" y="1727200"/>
            <a:ext cx="3337529" cy="3810000"/>
          </a:xfrm>
          <a:custGeom>
            <a:avLst/>
            <a:gdLst>
              <a:gd name="T0" fmla="*/ 283 w 566"/>
              <a:gd name="T1" fmla="*/ 566 h 566"/>
              <a:gd name="T2" fmla="*/ 0 w 566"/>
              <a:gd name="T3" fmla="*/ 383 h 566"/>
              <a:gd name="T4" fmla="*/ 97 w 566"/>
              <a:gd name="T5" fmla="*/ 136 h 566"/>
              <a:gd name="T6" fmla="*/ 283 w 566"/>
              <a:gd name="T7" fmla="*/ 0 h 566"/>
              <a:gd name="T8" fmla="*/ 469 w 566"/>
              <a:gd name="T9" fmla="*/ 136 h 566"/>
              <a:gd name="T10" fmla="*/ 566 w 566"/>
              <a:gd name="T11" fmla="*/ 383 h 566"/>
              <a:gd name="T12" fmla="*/ 283 w 566"/>
              <a:gd name="T13" fmla="*/ 566 h 566"/>
            </a:gdLst>
            <a:rect l="0" t="0" r="r" b="b"/>
            <a:pathLst>
              <a:path w="566" h="566">
                <a:moveTo>
                  <a:pt x="283" y="566"/>
                </a:moveTo>
                <a:cubicBezTo>
                  <a:pt x="93" y="566"/>
                  <a:pt x="0" y="506"/>
                  <a:pt x="0" y="383"/>
                </a:cubicBezTo>
                <a:cubicBezTo>
                  <a:pt x="0" y="314"/>
                  <a:pt x="37" y="219"/>
                  <a:pt x="97" y="136"/>
                </a:cubicBezTo>
                <a:cubicBezTo>
                  <a:pt x="158" y="51"/>
                  <a:pt x="228" y="0"/>
                  <a:pt x="283" y="0"/>
                </a:cubicBezTo>
                <a:cubicBezTo>
                  <a:pt x="338" y="0"/>
                  <a:pt x="408" y="51"/>
                  <a:pt x="469" y="136"/>
                </a:cubicBezTo>
                <a:cubicBezTo>
                  <a:pt x="529" y="219"/>
                  <a:pt x="566" y="314"/>
                  <a:pt x="566" y="383"/>
                </a:cubicBezTo>
                <a:cubicBezTo>
                  <a:pt x="566" y="506"/>
                  <a:pt x="473" y="566"/>
                  <a:pt x="283" y="566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0" flipV="0">
            <a:off x="5938867" y="2413090"/>
            <a:ext cx="301566" cy="0"/>
          </a:xfrm>
          <a:prstGeom prst="line">
            <a:avLst/>
          </a:prstGeom>
          <a:noFill/>
          <a:ln w="12700" cap="rnd">
            <a:solidFill>
              <a:schemeClr val="bg1"/>
            </a:solidFill>
            <a:round/>
          </a:ln>
        </p:spPr>
      </p:cxnSp>
      <p:sp>
        <p:nvSpPr>
          <p:cNvPr id="9" name="标题 1"/>
          <p:cNvSpPr txBox="1"/>
          <p:nvPr/>
        </p:nvSpPr>
        <p:spPr>
          <a:xfrm rot="0" flipH="0" flipV="0">
            <a:off x="4928886" y="2562744"/>
            <a:ext cx="2321528" cy="7456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블로그 콘텐츠 전략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825821" y="3400268"/>
            <a:ext cx="252766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후기 및 비교글 작성: "그레이트북스 살까 하다가 이거 샀어요"
시리즈별 리뷰: "4살 아이가 ‘꿈틀이 첫 과학’ 읽고 했던 질문들"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181371" y="1727200"/>
            <a:ext cx="3337529" cy="3810000"/>
          </a:xfrm>
          <a:custGeom>
            <a:avLst/>
            <a:gdLst>
              <a:gd name="T0" fmla="*/ 283 w 566"/>
              <a:gd name="T1" fmla="*/ 566 h 566"/>
              <a:gd name="T2" fmla="*/ 0 w 566"/>
              <a:gd name="T3" fmla="*/ 383 h 566"/>
              <a:gd name="T4" fmla="*/ 97 w 566"/>
              <a:gd name="T5" fmla="*/ 136 h 566"/>
              <a:gd name="T6" fmla="*/ 283 w 566"/>
              <a:gd name="T7" fmla="*/ 0 h 566"/>
              <a:gd name="T8" fmla="*/ 469 w 566"/>
              <a:gd name="T9" fmla="*/ 136 h 566"/>
              <a:gd name="T10" fmla="*/ 566 w 566"/>
              <a:gd name="T11" fmla="*/ 383 h 566"/>
              <a:gd name="T12" fmla="*/ 283 w 566"/>
              <a:gd name="T13" fmla="*/ 566 h 566"/>
            </a:gdLst>
            <a:rect l="0" t="0" r="r" b="b"/>
            <a:pathLst>
              <a:path w="566" h="566">
                <a:moveTo>
                  <a:pt x="283" y="566"/>
                </a:moveTo>
                <a:cubicBezTo>
                  <a:pt x="93" y="566"/>
                  <a:pt x="0" y="506"/>
                  <a:pt x="0" y="383"/>
                </a:cubicBezTo>
                <a:cubicBezTo>
                  <a:pt x="0" y="314"/>
                  <a:pt x="37" y="219"/>
                  <a:pt x="97" y="136"/>
                </a:cubicBezTo>
                <a:cubicBezTo>
                  <a:pt x="158" y="51"/>
                  <a:pt x="228" y="0"/>
                  <a:pt x="283" y="0"/>
                </a:cubicBezTo>
                <a:cubicBezTo>
                  <a:pt x="338" y="0"/>
                  <a:pt x="408" y="51"/>
                  <a:pt x="469" y="136"/>
                </a:cubicBezTo>
                <a:cubicBezTo>
                  <a:pt x="529" y="219"/>
                  <a:pt x="566" y="314"/>
                  <a:pt x="566" y="383"/>
                </a:cubicBezTo>
                <a:cubicBezTo>
                  <a:pt x="566" y="506"/>
                  <a:pt x="473" y="566"/>
                  <a:pt x="283" y="56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0" flipV="0">
            <a:off x="9699353" y="2413090"/>
            <a:ext cx="301566" cy="0"/>
          </a:xfrm>
          <a:prstGeom prst="line">
            <a:avLst/>
          </a:prstGeom>
          <a:noFill/>
          <a:ln w="12700" cap="rnd">
            <a:solidFill>
              <a:schemeClr val="tx1"/>
            </a:solidFill>
            <a:round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8689372" y="2562744"/>
            <a:ext cx="2321528" cy="7456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카페 유입 유도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670851" y="3400268"/>
            <a:ext cx="235857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“자세한 건 성우에듀 카페에서 보세요” 문구 삽입
후기, Q&amp;A, 체험단, 이벤트 컨텐츠 운영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실행 전략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819130" flipH="0" flipV="0">
            <a:off x="-2722835" y="2893960"/>
            <a:ext cx="9377226" cy="3371850"/>
          </a:xfrm>
          <a:custGeom>
            <a:avLst/>
            <a:gdLst>
              <a:gd name="connsiteX0" fmla="*/ 0 w 9377226"/>
              <a:gd name="connsiteY0" fmla="*/ 0 h 3371850"/>
              <a:gd name="connsiteX1" fmla="*/ 9377226 w 9377226"/>
              <a:gd name="connsiteY1" fmla="*/ 0 h 3371850"/>
              <a:gd name="connsiteX2" fmla="*/ 6231330 w 9377226"/>
              <a:gd name="connsiteY2" fmla="*/ 3371850 h 3371850"/>
              <a:gd name="connsiteX3" fmla="*/ 3614032 w 9377226"/>
              <a:gd name="connsiteY3" fmla="*/ 3371850 h 3371850"/>
            </a:gdLst>
            <a:rect l="l" t="t" r="r" b="b"/>
            <a:pathLst>
              <a:path w="9377226" h="3371850">
                <a:moveTo>
                  <a:pt x="0" y="0"/>
                </a:moveTo>
                <a:lnTo>
                  <a:pt x="9377226" y="0"/>
                </a:lnTo>
                <a:lnTo>
                  <a:pt x="6231330" y="3371850"/>
                </a:lnTo>
                <a:lnTo>
                  <a:pt x="3614032" y="3371850"/>
                </a:lnTo>
                <a:close/>
              </a:path>
            </a:pathLst>
          </a:cu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331197" flipH="0" flipV="0">
            <a:off x="8193269" y="2557427"/>
            <a:ext cx="4132665" cy="4426277"/>
          </a:xfrm>
          <a:custGeom>
            <a:avLst/>
            <a:gdLst>
              <a:gd name="connsiteX0" fmla="*/ 4132665 w 4132665"/>
              <a:gd name="connsiteY0" fmla="*/ 4426277 h 4426277"/>
              <a:gd name="connsiteX1" fmla="*/ 1464181 w 4132665"/>
              <a:gd name="connsiteY1" fmla="*/ 4426277 h 4426277"/>
              <a:gd name="connsiteX2" fmla="*/ 0 w 4132665"/>
              <a:gd name="connsiteY2" fmla="*/ 2810751 h 4426277"/>
              <a:gd name="connsiteX3" fmla="*/ 0 w 4132665"/>
              <a:gd name="connsiteY3" fmla="*/ 1268699 h 4426277"/>
              <a:gd name="connsiteX4" fmla="*/ 1399837 w 4132665"/>
              <a:gd name="connsiteY4" fmla="*/ 0 h 4426277"/>
            </a:gdLst>
            <a:rect l="l" t="t" r="r" b="b"/>
            <a:pathLst>
              <a:path w="4132665" h="4426277">
                <a:moveTo>
                  <a:pt x="4132665" y="4426277"/>
                </a:moveTo>
                <a:lnTo>
                  <a:pt x="1464181" y="4426277"/>
                </a:lnTo>
                <a:lnTo>
                  <a:pt x="0" y="2810751"/>
                </a:lnTo>
                <a:lnTo>
                  <a:pt x="0" y="1268699"/>
                </a:lnTo>
                <a:lnTo>
                  <a:pt x="1399837" y="0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819130" flipH="0" flipV="0">
            <a:off x="-1523526" y="4872016"/>
            <a:ext cx="4464352" cy="2226817"/>
          </a:xfrm>
          <a:custGeom>
            <a:avLst/>
            <a:gdLst>
              <a:gd name="connsiteX0" fmla="*/ 0 w 4464352"/>
              <a:gd name="connsiteY0" fmla="*/ 0 h 2226817"/>
              <a:gd name="connsiteX1" fmla="*/ 4464352 w 4464352"/>
              <a:gd name="connsiteY1" fmla="*/ 0 h 2226817"/>
              <a:gd name="connsiteX2" fmla="*/ 2386758 w 4464352"/>
              <a:gd name="connsiteY2" fmla="*/ 2226817 h 2226817"/>
            </a:gdLst>
            <a:rect l="l" t="t" r="r" b="b"/>
            <a:pathLst>
              <a:path w="4464352" h="2226817">
                <a:moveTo>
                  <a:pt x="0" y="0"/>
                </a:moveTo>
                <a:lnTo>
                  <a:pt x="4464352" y="0"/>
                </a:lnTo>
                <a:lnTo>
                  <a:pt x="2386758" y="222681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85383" flipH="0" flipV="0">
            <a:off x="11435693" y="-76379"/>
            <a:ext cx="1001591" cy="867272"/>
          </a:xfrm>
          <a:custGeom>
            <a:avLst/>
            <a:gdLst>
              <a:gd name="connsiteX0" fmla="*/ 0 w 1001591"/>
              <a:gd name="connsiteY0" fmla="*/ 283553 h 867272"/>
              <a:gd name="connsiteX1" fmla="*/ 570638 w 1001591"/>
              <a:gd name="connsiteY1" fmla="*/ 0 h 867272"/>
              <a:gd name="connsiteX2" fmla="*/ 1001591 w 1001591"/>
              <a:gd name="connsiteY2" fmla="*/ 867272 h 867272"/>
              <a:gd name="connsiteX3" fmla="*/ 0 w 1001591"/>
              <a:gd name="connsiteY3" fmla="*/ 867272 h 867272"/>
            </a:gdLst>
            <a:rect l="l" t="t" r="r" b="b"/>
            <a:pathLst>
              <a:path w="1001591" h="867272">
                <a:moveTo>
                  <a:pt x="0" y="283553"/>
                </a:moveTo>
                <a:lnTo>
                  <a:pt x="570638" y="0"/>
                </a:lnTo>
                <a:lnTo>
                  <a:pt x="1001591" y="867272"/>
                </a:lnTo>
                <a:lnTo>
                  <a:pt x="0" y="867272"/>
                </a:lnTo>
                <a:close/>
              </a:path>
            </a:pathLst>
          </a:custGeom>
          <a:solidFill>
            <a:schemeClr val="bg1">
              <a:lumMod val="85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308" y="936207"/>
            <a:ext cx="5115182" cy="510887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0" sx="100000" sy="100000" kx="0" ky="0" algn="l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93537" y="936207"/>
            <a:ext cx="2025363" cy="28508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97371" y="979393"/>
            <a:ext cx="1766922" cy="22378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2F559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8581" t="17931" r="5787" b="947"/>
          <a:stretch>
            <a:fillRect/>
          </a:stretch>
        </p:blipFill>
        <p:spPr>
          <a:xfrm rot="0" flipH="0" flipV="0">
            <a:off x="529580" y="1204323"/>
            <a:ext cx="4572638" cy="4572638"/>
          </a:xfrm>
          <a:custGeom>
            <a:avLst/>
            <a:gdLst>
              <a:gd name="connsiteX0" fmla="*/ 2286319 w 4572638"/>
              <a:gd name="connsiteY0" fmla="*/ 0 h 4572638"/>
              <a:gd name="connsiteX1" fmla="*/ 4572638 w 4572638"/>
              <a:gd name="connsiteY1" fmla="*/ 2286319 h 4572638"/>
              <a:gd name="connsiteX2" fmla="*/ 2286319 w 4572638"/>
              <a:gd name="connsiteY2" fmla="*/ 4572638 h 4572638"/>
              <a:gd name="connsiteX3" fmla="*/ 0 w 4572638"/>
              <a:gd name="connsiteY3" fmla="*/ 2286319 h 4572638"/>
              <a:gd name="connsiteX4" fmla="*/ 2286319 w 4572638"/>
              <a:gd name="connsiteY4" fmla="*/ 0 h 4572638"/>
            </a:gdLst>
            <a:rect l="l" t="t" r="r" b="b"/>
            <a:pathLst>
              <a:path w="4572638" h="4572638">
                <a:moveTo>
                  <a:pt x="2286319" y="0"/>
                </a:moveTo>
                <a:cubicBezTo>
                  <a:pt x="3549018" y="0"/>
                  <a:pt x="4572638" y="1023620"/>
                  <a:pt x="4572638" y="2286319"/>
                </a:cubicBezTo>
                <a:cubicBezTo>
                  <a:pt x="4572638" y="3549018"/>
                  <a:pt x="3549018" y="4572638"/>
                  <a:pt x="2286319" y="4572638"/>
                </a:cubicBezTo>
                <a:cubicBezTo>
                  <a:pt x="1023620" y="4572638"/>
                  <a:pt x="0" y="3549018"/>
                  <a:pt x="0" y="2286319"/>
                </a:cubicBezTo>
                <a:cubicBezTo>
                  <a:pt x="0" y="1023620"/>
                  <a:pt x="1023620" y="0"/>
                  <a:pt x="228631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009403" y="3356264"/>
            <a:ext cx="5508829" cy="2072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카페 내 콘텐츠 구조 및 운영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5B9BD5"/>
      </a:accent2>
      <a:accent3>
        <a:srgbClr val="A5A5A5"/>
      </a:accent3>
      <a:accent4>
        <a:srgbClr val="5B9BD5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